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70" r:id="rId2"/>
    <p:sldId id="318" r:id="rId3"/>
    <p:sldId id="442" r:id="rId4"/>
    <p:sldId id="444" r:id="rId5"/>
    <p:sldId id="451" r:id="rId6"/>
    <p:sldId id="453" r:id="rId7"/>
    <p:sldId id="445" r:id="rId8"/>
    <p:sldId id="452" r:id="rId9"/>
    <p:sldId id="447" r:id="rId10"/>
    <p:sldId id="448" r:id="rId11"/>
    <p:sldId id="454" r:id="rId12"/>
    <p:sldId id="450" r:id="rId13"/>
    <p:sldId id="463" r:id="rId14"/>
    <p:sldId id="462" r:id="rId15"/>
    <p:sldId id="460" r:id="rId16"/>
    <p:sldId id="461" r:id="rId17"/>
    <p:sldId id="456" r:id="rId18"/>
    <p:sldId id="449" r:id="rId19"/>
    <p:sldId id="464" r:id="rId20"/>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Übungen" id="{462A55F3-E87C-9F4A-9F67-1CB5A1297E90}">
          <p14:sldIdLst>
            <p14:sldId id="442"/>
            <p14:sldId id="444"/>
            <p14:sldId id="451"/>
            <p14:sldId id="453"/>
            <p14:sldId id="445"/>
            <p14:sldId id="452"/>
            <p14:sldId id="447"/>
            <p14:sldId id="448"/>
            <p14:sldId id="454"/>
            <p14:sldId id="450"/>
            <p14:sldId id="463"/>
            <p14:sldId id="462"/>
            <p14:sldId id="460"/>
            <p14:sldId id="461"/>
            <p14:sldId id="456"/>
            <p14:sldId id="449"/>
          </p14:sldIdLst>
        </p14:section>
        <p14:section name="Poster" id="{F1E4BC61-2CBC-2E4D-91BD-74969A67B38F}">
          <p14:sldIdLst>
            <p14:sldId id="464"/>
          </p14:sldIdLst>
        </p14:section>
      </p14:sectionLst>
    </p:ext>
    <p:ext uri="{EFAFB233-063F-42B5-8137-9DF3F51BA10A}">
      <p15:sldGuideLst xmlns:p15="http://schemas.microsoft.com/office/powerpoint/2012/main">
        <p15:guide id="1" orient="horz" pos="3188"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682"/>
    <a:srgbClr val="FF827E"/>
    <a:srgbClr val="4ECDC4"/>
    <a:srgbClr val="EE6A6C"/>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94966"/>
  </p:normalViewPr>
  <p:slideViewPr>
    <p:cSldViewPr snapToGrid="0" snapToObjects="1" showGuides="1">
      <p:cViewPr>
        <p:scale>
          <a:sx n="106" d="100"/>
          <a:sy n="106" d="100"/>
        </p:scale>
        <p:origin x="3408" y="-792"/>
      </p:cViewPr>
      <p:guideLst>
        <p:guide orient="horz" pos="3188"/>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13.02.23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13.02.23</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10</a:t>
            </a:fld>
            <a:endParaRPr lang="de-DE" dirty="0"/>
          </a:p>
        </p:txBody>
      </p:sp>
    </p:spTree>
    <p:extLst>
      <p:ext uri="{BB962C8B-B14F-4D97-AF65-F5344CB8AC3E}">
        <p14:creationId xmlns:p14="http://schemas.microsoft.com/office/powerpoint/2010/main" val="379549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19</a:t>
            </a:fld>
            <a:endParaRPr lang="de-DE" dirty="0"/>
          </a:p>
        </p:txBody>
      </p:sp>
    </p:spTree>
    <p:extLst>
      <p:ext uri="{BB962C8B-B14F-4D97-AF65-F5344CB8AC3E}">
        <p14:creationId xmlns:p14="http://schemas.microsoft.com/office/powerpoint/2010/main" val="2776219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C63CE0B-D104-B87A-4BC4-47A9A46E48B2}"/>
              </a:ext>
            </a:extLst>
          </p:cNvPr>
          <p:cNvPicPr>
            <a:picLocks noChangeAspect="1"/>
          </p:cNvPicPr>
          <p:nvPr userDrawn="1"/>
        </p:nvPicPr>
        <p:blipFill>
          <a:blip r:embed="rId2"/>
          <a:stretch>
            <a:fillRect/>
          </a:stretch>
        </p:blipFill>
        <p:spPr>
          <a:xfrm>
            <a:off x="139700" y="1368670"/>
            <a:ext cx="6578600" cy="6375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STAPELSTEIN®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16" name="Gruppieren 15">
            <a:extLst>
              <a:ext uri="{FF2B5EF4-FFF2-40B4-BE49-F238E27FC236}">
                <a16:creationId xmlns:a16="http://schemas.microsoft.com/office/drawing/2014/main" id="{E67CE969-F610-9C44-29A5-48E2C1F47701}"/>
              </a:ext>
            </a:extLst>
          </p:cNvPr>
          <p:cNvGrpSpPr/>
          <p:nvPr userDrawn="1"/>
        </p:nvGrpSpPr>
        <p:grpSpPr>
          <a:xfrm>
            <a:off x="293564" y="4586129"/>
            <a:ext cx="3372828" cy="3170099"/>
            <a:chOff x="511037" y="2074783"/>
            <a:chExt cx="3372828" cy="3170099"/>
          </a:xfrm>
        </p:grpSpPr>
        <p:sp>
          <p:nvSpPr>
            <p:cNvPr id="17" name="Rechteck 16">
              <a:extLst>
                <a:ext uri="{FF2B5EF4-FFF2-40B4-BE49-F238E27FC236}">
                  <a16:creationId xmlns:a16="http://schemas.microsoft.com/office/drawing/2014/main" id="{81107D31-68A8-967C-D252-FF823B789ED4}"/>
                </a:ext>
              </a:extLst>
            </p:cNvPr>
            <p:cNvSpPr/>
            <p:nvPr userDrawn="1"/>
          </p:nvSpPr>
          <p:spPr>
            <a:xfrm>
              <a:off x="511038" y="2074783"/>
              <a:ext cx="3372827" cy="3170099"/>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/stapelstein-im-bewegten-unterricht/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Veit V.-L., Walther, A.,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Stapelstein</a:t>
              </a:r>
              <a:r>
                <a:rPr lang="de-DE" sz="1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im bewegten Unterricht.</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/stapelstein-im-bewegten-unterricht/</a:t>
              </a:r>
            </a:p>
          </p:txBody>
        </p:sp>
        <p:sp>
          <p:nvSpPr>
            <p:cNvPr id="18" name="Rechteck 17">
              <a:extLst>
                <a:ext uri="{FF2B5EF4-FFF2-40B4-BE49-F238E27FC236}">
                  <a16:creationId xmlns:a16="http://schemas.microsoft.com/office/drawing/2014/main" id="{8847D185-0C4D-250E-675F-558C63C05C4F}"/>
                </a:ext>
              </a:extLst>
            </p:cNvPr>
            <p:cNvSpPr/>
            <p:nvPr userDrawn="1"/>
          </p:nvSpPr>
          <p:spPr>
            <a:xfrm>
              <a:off x="511037" y="3383084"/>
              <a:ext cx="2739781" cy="861774"/>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V.-L. Veit, A. Walther, </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Schäfer </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Schäfer</a:t>
              </a: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pic>
        <p:nvPicPr>
          <p:cNvPr id="14" name="Grafik 13">
            <a:extLst>
              <a:ext uri="{FF2B5EF4-FFF2-40B4-BE49-F238E27FC236}">
                <a16:creationId xmlns:a16="http://schemas.microsoft.com/office/drawing/2014/main" id="{27AC65DB-9FAD-8F40-FAE3-61D10AD65845}"/>
              </a:ext>
            </a:extLst>
          </p:cNvPr>
          <p:cNvPicPr>
            <a:picLocks noChangeAspect="1"/>
          </p:cNvPicPr>
          <p:nvPr userDrawn="1"/>
        </p:nvPicPr>
        <p:blipFill>
          <a:blip r:embed="rId2"/>
          <a:stretch>
            <a:fillRect/>
          </a:stretch>
        </p:blipFill>
        <p:spPr>
          <a:xfrm>
            <a:off x="3813908" y="5225028"/>
            <a:ext cx="2641600" cy="1892300"/>
          </a:xfrm>
          <a:prstGeom prst="rect">
            <a:avLst/>
          </a:prstGeom>
        </p:spPr>
      </p:pic>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STAPELSTEIN®</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7.png"/><Relationship Id="rId21" Type="http://schemas.openxmlformats.org/officeDocument/2006/relationships/image" Target="../media/image39.png"/><Relationship Id="rId7" Type="http://schemas.openxmlformats.org/officeDocument/2006/relationships/image" Target="../media/image24.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9.png"/><Relationship Id="rId5" Type="http://schemas.openxmlformats.org/officeDocument/2006/relationships/image" Target="../media/image20.png"/><Relationship Id="rId15" Type="http://schemas.openxmlformats.org/officeDocument/2006/relationships/image" Target="../media/image33.png"/><Relationship Id="rId10" Type="http://schemas.openxmlformats.org/officeDocument/2006/relationships/image" Target="../media/image19.png"/><Relationship Id="rId19" Type="http://schemas.openxmlformats.org/officeDocument/2006/relationships/image" Target="../media/image37.png"/><Relationship Id="rId4" Type="http://schemas.openxmlformats.org/officeDocument/2006/relationships/image" Target="../media/image28.png"/><Relationship Id="rId9" Type="http://schemas.openxmlformats.org/officeDocument/2006/relationships/image" Target="../media/image18.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87C0E49-886F-627A-9D28-3C04F143B3D5}"/>
              </a:ext>
            </a:extLst>
          </p:cNvPr>
          <p:cNvPicPr>
            <a:picLocks noChangeAspect="1"/>
          </p:cNvPicPr>
          <p:nvPr/>
        </p:nvPicPr>
        <p:blipFill>
          <a:blip r:embed="rId3"/>
          <a:stretch>
            <a:fillRect/>
          </a:stretch>
        </p:blipFill>
        <p:spPr>
          <a:xfrm>
            <a:off x="5158921" y="4542064"/>
            <a:ext cx="241300" cy="241300"/>
          </a:xfrm>
          <a:prstGeom prst="rect">
            <a:avLst/>
          </a:prstGeom>
        </p:spPr>
      </p:pic>
    </p:spTree>
    <p:extLst>
      <p:ext uri="{BB962C8B-B14F-4D97-AF65-F5344CB8AC3E}">
        <p14:creationId xmlns:p14="http://schemas.microsoft.com/office/powerpoint/2010/main" val="179869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KUNG FU</a:t>
            </a:r>
          </a:p>
        </p:txBody>
      </p:sp>
      <p:pic>
        <p:nvPicPr>
          <p:cNvPr id="6" name="Grafik 5" descr="Ein Bild, das Vektorgrafiken enthält.&#10;&#10;Automatisch generierte Beschreibung">
            <a:extLst>
              <a:ext uri="{FF2B5EF4-FFF2-40B4-BE49-F238E27FC236}">
                <a16:creationId xmlns:a16="http://schemas.microsoft.com/office/drawing/2014/main" id="{A3F00782-58E5-BA54-A1F5-F153A4447777}"/>
              </a:ext>
            </a:extLst>
          </p:cNvPr>
          <p:cNvPicPr>
            <a:picLocks noChangeAspect="1"/>
          </p:cNvPicPr>
          <p:nvPr/>
        </p:nvPicPr>
        <p:blipFill>
          <a:blip r:embed="rId3"/>
          <a:stretch>
            <a:fillRect/>
          </a:stretch>
        </p:blipFill>
        <p:spPr>
          <a:xfrm>
            <a:off x="1835150" y="1720850"/>
            <a:ext cx="2819400" cy="6972300"/>
          </a:xfrm>
          <a:prstGeom prst="rect">
            <a:avLst/>
          </a:prstGeom>
        </p:spPr>
      </p:pic>
    </p:spTree>
    <p:extLst>
      <p:ext uri="{BB962C8B-B14F-4D97-AF65-F5344CB8AC3E}">
        <p14:creationId xmlns:p14="http://schemas.microsoft.com/office/powerpoint/2010/main" val="178847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WACKEL-SANDWICH</a:t>
            </a:r>
          </a:p>
        </p:txBody>
      </p:sp>
      <p:grpSp>
        <p:nvGrpSpPr>
          <p:cNvPr id="9" name="Gruppieren 8">
            <a:extLst>
              <a:ext uri="{FF2B5EF4-FFF2-40B4-BE49-F238E27FC236}">
                <a16:creationId xmlns:a16="http://schemas.microsoft.com/office/drawing/2014/main" id="{3FDA7149-DF09-F6C1-171D-E2B3F6921F2F}"/>
              </a:ext>
            </a:extLst>
          </p:cNvPr>
          <p:cNvGrpSpPr/>
          <p:nvPr/>
        </p:nvGrpSpPr>
        <p:grpSpPr>
          <a:xfrm>
            <a:off x="293566" y="6762750"/>
            <a:ext cx="2108200" cy="2108200"/>
            <a:chOff x="293566" y="6762750"/>
            <a:chExt cx="2108200" cy="2108200"/>
          </a:xfrm>
        </p:grpSpPr>
        <p:sp>
          <p:nvSpPr>
            <p:cNvPr id="2" name="Oval 1">
              <a:extLst>
                <a:ext uri="{FF2B5EF4-FFF2-40B4-BE49-F238E27FC236}">
                  <a16:creationId xmlns:a16="http://schemas.microsoft.com/office/drawing/2014/main" id="{F50E060F-3C31-7B27-7526-1126C1A0919D}"/>
                </a:ext>
              </a:extLst>
            </p:cNvPr>
            <p:cNvSpPr/>
            <p:nvPr/>
          </p:nvSpPr>
          <p:spPr>
            <a:xfrm>
              <a:off x="293566" y="676275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8" name="Grafik 7">
              <a:extLst>
                <a:ext uri="{FF2B5EF4-FFF2-40B4-BE49-F238E27FC236}">
                  <a16:creationId xmlns:a16="http://schemas.microsoft.com/office/drawing/2014/main" id="{613CAE03-6D05-FD0E-4A12-44BC7DF15CD4}"/>
                </a:ext>
              </a:extLst>
            </p:cNvPr>
            <p:cNvPicPr>
              <a:picLocks noChangeAspect="1"/>
            </p:cNvPicPr>
            <p:nvPr/>
          </p:nvPicPr>
          <p:blipFill>
            <a:blip r:embed="rId2"/>
            <a:stretch>
              <a:fillRect/>
            </a:stretch>
          </p:blipFill>
          <p:spPr>
            <a:xfrm>
              <a:off x="600906" y="7047865"/>
              <a:ext cx="1493520" cy="1537970"/>
            </a:xfrm>
            <a:prstGeom prst="rect">
              <a:avLst/>
            </a:prstGeom>
          </p:spPr>
        </p:pic>
      </p:grpSp>
      <p:pic>
        <p:nvPicPr>
          <p:cNvPr id="7" name="Grafik 6" descr="Ein Bild, das Spielzeug, Puppe, Vektorgrafiken enthält.&#10;&#10;Automatisch generierte Beschreibung">
            <a:extLst>
              <a:ext uri="{FF2B5EF4-FFF2-40B4-BE49-F238E27FC236}">
                <a16:creationId xmlns:a16="http://schemas.microsoft.com/office/drawing/2014/main" id="{C94EECBC-CB62-E17A-BE21-076D556DA108}"/>
              </a:ext>
            </a:extLst>
          </p:cNvPr>
          <p:cNvPicPr>
            <a:picLocks noChangeAspect="1"/>
          </p:cNvPicPr>
          <p:nvPr/>
        </p:nvPicPr>
        <p:blipFill>
          <a:blip r:embed="rId3"/>
          <a:stretch>
            <a:fillRect/>
          </a:stretch>
        </p:blipFill>
        <p:spPr>
          <a:xfrm>
            <a:off x="679450" y="2025650"/>
            <a:ext cx="5499100" cy="6845300"/>
          </a:xfrm>
          <a:prstGeom prst="rect">
            <a:avLst/>
          </a:prstGeom>
        </p:spPr>
      </p:pic>
    </p:spTree>
    <p:extLst>
      <p:ext uri="{BB962C8B-B14F-4D97-AF65-F5344CB8AC3E}">
        <p14:creationId xmlns:p14="http://schemas.microsoft.com/office/powerpoint/2010/main" val="2716961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HOCK-SANDWICH</a:t>
            </a:r>
          </a:p>
        </p:txBody>
      </p:sp>
      <p:grpSp>
        <p:nvGrpSpPr>
          <p:cNvPr id="3" name="Gruppieren 2">
            <a:extLst>
              <a:ext uri="{FF2B5EF4-FFF2-40B4-BE49-F238E27FC236}">
                <a16:creationId xmlns:a16="http://schemas.microsoft.com/office/drawing/2014/main" id="{A5EA597F-9028-B383-2FFF-1F882C6A064F}"/>
              </a:ext>
            </a:extLst>
          </p:cNvPr>
          <p:cNvGrpSpPr/>
          <p:nvPr/>
        </p:nvGrpSpPr>
        <p:grpSpPr>
          <a:xfrm>
            <a:off x="293566" y="6762750"/>
            <a:ext cx="2108200" cy="2108200"/>
            <a:chOff x="293566" y="6762750"/>
            <a:chExt cx="2108200" cy="2108200"/>
          </a:xfrm>
        </p:grpSpPr>
        <p:sp>
          <p:nvSpPr>
            <p:cNvPr id="6" name="Oval 5">
              <a:extLst>
                <a:ext uri="{FF2B5EF4-FFF2-40B4-BE49-F238E27FC236}">
                  <a16:creationId xmlns:a16="http://schemas.microsoft.com/office/drawing/2014/main" id="{1B178137-9FA2-51F5-6048-79C3544A7D09}"/>
                </a:ext>
              </a:extLst>
            </p:cNvPr>
            <p:cNvSpPr/>
            <p:nvPr/>
          </p:nvSpPr>
          <p:spPr>
            <a:xfrm>
              <a:off x="293566" y="676275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7" name="Grafik 6">
              <a:extLst>
                <a:ext uri="{FF2B5EF4-FFF2-40B4-BE49-F238E27FC236}">
                  <a16:creationId xmlns:a16="http://schemas.microsoft.com/office/drawing/2014/main" id="{BB946485-A8B5-6415-04A9-0C7CE68AEBEF}"/>
                </a:ext>
              </a:extLst>
            </p:cNvPr>
            <p:cNvPicPr>
              <a:picLocks noChangeAspect="1"/>
            </p:cNvPicPr>
            <p:nvPr/>
          </p:nvPicPr>
          <p:blipFill>
            <a:blip r:embed="rId2"/>
            <a:stretch>
              <a:fillRect/>
            </a:stretch>
          </p:blipFill>
          <p:spPr>
            <a:xfrm>
              <a:off x="600906" y="7047865"/>
              <a:ext cx="1493520" cy="1537970"/>
            </a:xfrm>
            <a:prstGeom prst="rect">
              <a:avLst/>
            </a:prstGeom>
          </p:spPr>
        </p:pic>
      </p:grpSp>
      <p:pic>
        <p:nvPicPr>
          <p:cNvPr id="8" name="Grafik 7">
            <a:extLst>
              <a:ext uri="{FF2B5EF4-FFF2-40B4-BE49-F238E27FC236}">
                <a16:creationId xmlns:a16="http://schemas.microsoft.com/office/drawing/2014/main" id="{63C058DD-85C9-36BA-28DE-E1D8D7D293B7}"/>
              </a:ext>
            </a:extLst>
          </p:cNvPr>
          <p:cNvPicPr>
            <a:picLocks noChangeAspect="1"/>
          </p:cNvPicPr>
          <p:nvPr/>
        </p:nvPicPr>
        <p:blipFill>
          <a:blip r:embed="rId3"/>
          <a:stretch>
            <a:fillRect/>
          </a:stretch>
        </p:blipFill>
        <p:spPr>
          <a:xfrm>
            <a:off x="2178050" y="2273300"/>
            <a:ext cx="2501900" cy="5359400"/>
          </a:xfrm>
          <a:prstGeom prst="rect">
            <a:avLst/>
          </a:prstGeom>
        </p:spPr>
      </p:pic>
    </p:spTree>
    <p:extLst>
      <p:ext uri="{BB962C8B-B14F-4D97-AF65-F5344CB8AC3E}">
        <p14:creationId xmlns:p14="http://schemas.microsoft.com/office/powerpoint/2010/main" val="3891133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86F67-72D7-EA98-1207-3DFEF993F90C}"/>
              </a:ext>
            </a:extLst>
          </p:cNvPr>
          <p:cNvSpPr>
            <a:spLocks noGrp="1"/>
          </p:cNvSpPr>
          <p:nvPr>
            <p:ph type="title"/>
          </p:nvPr>
        </p:nvSpPr>
        <p:spPr/>
        <p:txBody>
          <a:bodyPr/>
          <a:lstStyle/>
          <a:p>
            <a:r>
              <a:rPr lang="de-DE" dirty="0"/>
              <a:t>DOPPEL-SANDWICH</a:t>
            </a:r>
          </a:p>
        </p:txBody>
      </p:sp>
      <p:pic>
        <p:nvPicPr>
          <p:cNvPr id="4" name="Grafik 3" descr="Ein Bild, das Text enthält.&#10;&#10;Automatisch generierte Beschreibung">
            <a:extLst>
              <a:ext uri="{FF2B5EF4-FFF2-40B4-BE49-F238E27FC236}">
                <a16:creationId xmlns:a16="http://schemas.microsoft.com/office/drawing/2014/main" id="{B315750B-B95D-429E-C26C-6E51182A7B8F}"/>
              </a:ext>
            </a:extLst>
          </p:cNvPr>
          <p:cNvPicPr>
            <a:picLocks noChangeAspect="1"/>
          </p:cNvPicPr>
          <p:nvPr/>
        </p:nvPicPr>
        <p:blipFill>
          <a:blip r:embed="rId2"/>
          <a:stretch>
            <a:fillRect/>
          </a:stretch>
        </p:blipFill>
        <p:spPr>
          <a:xfrm>
            <a:off x="1847850" y="1379940"/>
            <a:ext cx="3162300" cy="7632700"/>
          </a:xfrm>
          <a:prstGeom prst="rect">
            <a:avLst/>
          </a:prstGeom>
        </p:spPr>
      </p:pic>
      <p:grpSp>
        <p:nvGrpSpPr>
          <p:cNvPr id="7" name="Gruppieren 6">
            <a:extLst>
              <a:ext uri="{FF2B5EF4-FFF2-40B4-BE49-F238E27FC236}">
                <a16:creationId xmlns:a16="http://schemas.microsoft.com/office/drawing/2014/main" id="{394FDF40-3A42-5DC8-3249-F26A97FDE633}"/>
              </a:ext>
            </a:extLst>
          </p:cNvPr>
          <p:cNvGrpSpPr/>
          <p:nvPr/>
        </p:nvGrpSpPr>
        <p:grpSpPr>
          <a:xfrm>
            <a:off x="293566" y="2334881"/>
            <a:ext cx="2108200" cy="2108200"/>
            <a:chOff x="293566" y="6762750"/>
            <a:chExt cx="2108200" cy="2108200"/>
          </a:xfrm>
        </p:grpSpPr>
        <p:sp>
          <p:nvSpPr>
            <p:cNvPr id="8" name="Oval 7">
              <a:extLst>
                <a:ext uri="{FF2B5EF4-FFF2-40B4-BE49-F238E27FC236}">
                  <a16:creationId xmlns:a16="http://schemas.microsoft.com/office/drawing/2014/main" id="{C08DDBF2-7FAE-F8D6-7EE1-E783601ECB4F}"/>
                </a:ext>
              </a:extLst>
            </p:cNvPr>
            <p:cNvSpPr/>
            <p:nvPr/>
          </p:nvSpPr>
          <p:spPr>
            <a:xfrm>
              <a:off x="293566" y="676275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9" name="Grafik 8">
              <a:extLst>
                <a:ext uri="{FF2B5EF4-FFF2-40B4-BE49-F238E27FC236}">
                  <a16:creationId xmlns:a16="http://schemas.microsoft.com/office/drawing/2014/main" id="{A72E01D4-DD62-17D3-C787-F639D9D987CB}"/>
                </a:ext>
              </a:extLst>
            </p:cNvPr>
            <p:cNvPicPr>
              <a:picLocks noChangeAspect="1"/>
            </p:cNvPicPr>
            <p:nvPr/>
          </p:nvPicPr>
          <p:blipFill>
            <a:blip r:embed="rId3"/>
            <a:stretch>
              <a:fillRect/>
            </a:stretch>
          </p:blipFill>
          <p:spPr>
            <a:xfrm>
              <a:off x="600906" y="7047865"/>
              <a:ext cx="1493520" cy="1537970"/>
            </a:xfrm>
            <a:prstGeom prst="rect">
              <a:avLst/>
            </a:prstGeom>
          </p:spPr>
        </p:pic>
      </p:grpSp>
    </p:spTree>
    <p:extLst>
      <p:ext uri="{BB962C8B-B14F-4D97-AF65-F5344CB8AC3E}">
        <p14:creationId xmlns:p14="http://schemas.microsoft.com/office/powerpoint/2010/main" val="238451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162541-3711-41D6-7254-ED09532B3875}"/>
              </a:ext>
            </a:extLst>
          </p:cNvPr>
          <p:cNvSpPr>
            <a:spLocks noGrp="1"/>
          </p:cNvSpPr>
          <p:nvPr>
            <p:ph type="title"/>
          </p:nvPr>
        </p:nvSpPr>
        <p:spPr/>
        <p:txBody>
          <a:bodyPr/>
          <a:lstStyle/>
          <a:p>
            <a:r>
              <a:rPr lang="de-DE" dirty="0"/>
              <a:t>JUMP AROUND</a:t>
            </a:r>
          </a:p>
        </p:txBody>
      </p:sp>
      <p:grpSp>
        <p:nvGrpSpPr>
          <p:cNvPr id="26" name="Gruppieren 25">
            <a:extLst>
              <a:ext uri="{FF2B5EF4-FFF2-40B4-BE49-F238E27FC236}">
                <a16:creationId xmlns:a16="http://schemas.microsoft.com/office/drawing/2014/main" id="{7DF0F200-20C7-6F4F-3DEF-2668FC246C06}"/>
              </a:ext>
            </a:extLst>
          </p:cNvPr>
          <p:cNvGrpSpPr/>
          <p:nvPr/>
        </p:nvGrpSpPr>
        <p:grpSpPr>
          <a:xfrm>
            <a:off x="645925" y="1636213"/>
            <a:ext cx="5804769" cy="7374926"/>
            <a:chOff x="645925" y="1636213"/>
            <a:chExt cx="5804769" cy="7374926"/>
          </a:xfrm>
        </p:grpSpPr>
        <p:pic>
          <p:nvPicPr>
            <p:cNvPr id="9" name="Grafik 8" descr="Ein Bild, das Text enthält.&#10;&#10;Automatisch generierte Beschreibung">
              <a:extLst>
                <a:ext uri="{FF2B5EF4-FFF2-40B4-BE49-F238E27FC236}">
                  <a16:creationId xmlns:a16="http://schemas.microsoft.com/office/drawing/2014/main" id="{EEEA5E30-E2BA-AAF7-3E0A-49E6CBF5D24D}"/>
                </a:ext>
              </a:extLst>
            </p:cNvPr>
            <p:cNvPicPr>
              <a:picLocks noChangeAspect="1"/>
            </p:cNvPicPr>
            <p:nvPr/>
          </p:nvPicPr>
          <p:blipFill>
            <a:blip r:embed="rId2"/>
            <a:stretch>
              <a:fillRect/>
            </a:stretch>
          </p:blipFill>
          <p:spPr>
            <a:xfrm>
              <a:off x="645925" y="2038839"/>
              <a:ext cx="2730500" cy="6972300"/>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8A236939-70BF-6433-1EDF-971CD72DEA48}"/>
                </a:ext>
              </a:extLst>
            </p:cNvPr>
            <p:cNvPicPr>
              <a:picLocks noChangeAspect="1"/>
            </p:cNvPicPr>
            <p:nvPr/>
          </p:nvPicPr>
          <p:blipFill>
            <a:blip r:embed="rId3"/>
            <a:stretch>
              <a:fillRect/>
            </a:stretch>
          </p:blipFill>
          <p:spPr>
            <a:xfrm>
              <a:off x="3593194" y="2178539"/>
              <a:ext cx="2857500" cy="6832600"/>
            </a:xfrm>
            <a:prstGeom prst="rect">
              <a:avLst/>
            </a:prstGeom>
          </p:spPr>
        </p:pic>
        <p:sp>
          <p:nvSpPr>
            <p:cNvPr id="14" name="Freihandform 13">
              <a:extLst>
                <a:ext uri="{FF2B5EF4-FFF2-40B4-BE49-F238E27FC236}">
                  <a16:creationId xmlns:a16="http://schemas.microsoft.com/office/drawing/2014/main" id="{31EB501F-EF3A-A760-3A52-B9C717770006}"/>
                </a:ext>
              </a:extLst>
            </p:cNvPr>
            <p:cNvSpPr/>
            <p:nvPr/>
          </p:nvSpPr>
          <p:spPr>
            <a:xfrm>
              <a:off x="1796436" y="4598315"/>
              <a:ext cx="1228672" cy="541126"/>
            </a:xfrm>
            <a:custGeom>
              <a:avLst/>
              <a:gdLst>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12"/>
                <a:gd name="connsiteY0" fmla="*/ 177571 h 443902"/>
                <a:gd name="connsiteX1" fmla="*/ 798990 w 1704512"/>
                <a:gd name="connsiteY1" fmla="*/ 18 h 443902"/>
                <a:gd name="connsiteX2" fmla="*/ 1704512 w 1704512"/>
                <a:gd name="connsiteY2" fmla="*/ 186449 h 443902"/>
                <a:gd name="connsiteX3" fmla="*/ 763479 w 1704512"/>
                <a:gd name="connsiteY3" fmla="*/ 443902 h 44390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665242"/>
                <a:gd name="connsiteY0" fmla="*/ 220704 h 444960"/>
                <a:gd name="connsiteX1" fmla="*/ 796185 w 1665242"/>
                <a:gd name="connsiteY1" fmla="*/ 1076 h 444960"/>
                <a:gd name="connsiteX2" fmla="*/ 1665242 w 1665242"/>
                <a:gd name="connsiteY2" fmla="*/ 190312 h 444960"/>
                <a:gd name="connsiteX3" fmla="*/ 760674 w 1665242"/>
                <a:gd name="connsiteY3" fmla="*/ 444960 h 444960"/>
                <a:gd name="connsiteX0" fmla="*/ 35511 w 904568"/>
                <a:gd name="connsiteY0" fmla="*/ 1076 h 444960"/>
                <a:gd name="connsiteX1" fmla="*/ 904568 w 904568"/>
                <a:gd name="connsiteY1" fmla="*/ 190312 h 444960"/>
                <a:gd name="connsiteX2" fmla="*/ 0 w 904568"/>
                <a:gd name="connsiteY2" fmla="*/ 444960 h 444960"/>
                <a:gd name="connsiteX0" fmla="*/ 35511 w 942401"/>
                <a:gd name="connsiteY0" fmla="*/ 0 h 443884"/>
                <a:gd name="connsiteX1" fmla="*/ 699444 w 942401"/>
                <a:gd name="connsiteY1" fmla="*/ 45498 h 443884"/>
                <a:gd name="connsiteX2" fmla="*/ 904568 w 942401"/>
                <a:gd name="connsiteY2" fmla="*/ 189236 h 443884"/>
                <a:gd name="connsiteX3" fmla="*/ 0 w 942401"/>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699444 w 904568"/>
                <a:gd name="connsiteY0" fmla="*/ 0 h 398386"/>
                <a:gd name="connsiteX1" fmla="*/ 904568 w 904568"/>
                <a:gd name="connsiteY1" fmla="*/ 143738 h 398386"/>
                <a:gd name="connsiteX2" fmla="*/ 0 w 904568"/>
                <a:gd name="connsiteY2" fmla="*/ 398386 h 398386"/>
              </a:gdLst>
              <a:ahLst/>
              <a:cxnLst>
                <a:cxn ang="0">
                  <a:pos x="connsiteX0" y="connsiteY0"/>
                </a:cxn>
                <a:cxn ang="0">
                  <a:pos x="connsiteX1" y="connsiteY1"/>
                </a:cxn>
                <a:cxn ang="0">
                  <a:pos x="connsiteX2" y="connsiteY2"/>
                </a:cxn>
              </a:cxnLst>
              <a:rect l="l" t="t" r="r" b="b"/>
              <a:pathLst>
                <a:path w="904568" h="398386">
                  <a:moveTo>
                    <a:pt x="699444" y="0"/>
                  </a:moveTo>
                  <a:cubicBezTo>
                    <a:pt x="834601" y="17010"/>
                    <a:pt x="900063" y="50703"/>
                    <a:pt x="904568" y="143738"/>
                  </a:cubicBezTo>
                  <a:cubicBezTo>
                    <a:pt x="890235" y="327113"/>
                    <a:pt x="381386" y="349587"/>
                    <a:pt x="0" y="398386"/>
                  </a:cubicBezTo>
                </a:path>
              </a:pathLst>
            </a:custGeom>
            <a:noFill/>
            <a:ln w="38100" cap="rnd">
              <a:solidFill>
                <a:srgbClr val="215682"/>
              </a:solidFill>
              <a:tailEnd type="arrow"/>
            </a:ln>
          </p:spPr>
          <p:txBody>
            <a:bodyPr rtlCol="0" anchor="ctr"/>
            <a:lstStyle/>
            <a:p>
              <a:pPr algn="ctr"/>
              <a:endParaRPr lang="de-DE"/>
            </a:p>
          </p:txBody>
        </p:sp>
        <p:sp>
          <p:nvSpPr>
            <p:cNvPr id="17" name="Freihandform 16">
              <a:extLst>
                <a:ext uri="{FF2B5EF4-FFF2-40B4-BE49-F238E27FC236}">
                  <a16:creationId xmlns:a16="http://schemas.microsoft.com/office/drawing/2014/main" id="{B909052D-F65F-11F9-EC14-AA49175A22B1}"/>
                </a:ext>
              </a:extLst>
            </p:cNvPr>
            <p:cNvSpPr/>
            <p:nvPr/>
          </p:nvSpPr>
          <p:spPr>
            <a:xfrm>
              <a:off x="1298248" y="1636213"/>
              <a:ext cx="996376" cy="266236"/>
            </a:xfrm>
            <a:custGeom>
              <a:avLst/>
              <a:gdLst>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12"/>
                <a:gd name="connsiteY0" fmla="*/ 177571 h 443902"/>
                <a:gd name="connsiteX1" fmla="*/ 798990 w 1704512"/>
                <a:gd name="connsiteY1" fmla="*/ 18 h 443902"/>
                <a:gd name="connsiteX2" fmla="*/ 1704512 w 1704512"/>
                <a:gd name="connsiteY2" fmla="*/ 186449 h 443902"/>
                <a:gd name="connsiteX3" fmla="*/ 763479 w 1704512"/>
                <a:gd name="connsiteY3" fmla="*/ 443902 h 44390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665242"/>
                <a:gd name="connsiteY0" fmla="*/ 220704 h 444960"/>
                <a:gd name="connsiteX1" fmla="*/ 796185 w 1665242"/>
                <a:gd name="connsiteY1" fmla="*/ 1076 h 444960"/>
                <a:gd name="connsiteX2" fmla="*/ 1665242 w 1665242"/>
                <a:gd name="connsiteY2" fmla="*/ 190312 h 444960"/>
                <a:gd name="connsiteX3" fmla="*/ 760674 w 1665242"/>
                <a:gd name="connsiteY3" fmla="*/ 444960 h 444960"/>
              </a:gdLst>
              <a:ahLst/>
              <a:cxnLst>
                <a:cxn ang="0">
                  <a:pos x="connsiteX0" y="connsiteY0"/>
                </a:cxn>
                <a:cxn ang="0">
                  <a:pos x="connsiteX1" y="connsiteY1"/>
                </a:cxn>
                <a:cxn ang="0">
                  <a:pos x="connsiteX2" y="connsiteY2"/>
                </a:cxn>
                <a:cxn ang="0">
                  <a:pos x="connsiteX3" y="connsiteY3"/>
                </a:cxn>
              </a:cxnLst>
              <a:rect l="l" t="t" r="r" b="b"/>
              <a:pathLst>
                <a:path w="1665242" h="444960">
                  <a:moveTo>
                    <a:pt x="0" y="220704"/>
                  </a:moveTo>
                  <a:cubicBezTo>
                    <a:pt x="86348" y="41427"/>
                    <a:pt x="518645" y="6141"/>
                    <a:pt x="796185" y="1076"/>
                  </a:cubicBezTo>
                  <a:cubicBezTo>
                    <a:pt x="1073725" y="-3989"/>
                    <a:pt x="1662746" y="1327"/>
                    <a:pt x="1665242" y="190312"/>
                  </a:cubicBezTo>
                  <a:cubicBezTo>
                    <a:pt x="1650909" y="373687"/>
                    <a:pt x="1142060" y="396161"/>
                    <a:pt x="760674" y="444960"/>
                  </a:cubicBezTo>
                </a:path>
              </a:pathLst>
            </a:custGeom>
            <a:noFill/>
            <a:ln w="38100" cap="rnd">
              <a:solidFill>
                <a:srgbClr val="215682"/>
              </a:solidFill>
              <a:tailEnd type="arrow"/>
            </a:ln>
          </p:spPr>
          <p:txBody>
            <a:bodyPr rtlCol="0" anchor="ctr"/>
            <a:lstStyle/>
            <a:p>
              <a:pPr algn="ctr"/>
              <a:endParaRPr lang="de-DE"/>
            </a:p>
          </p:txBody>
        </p:sp>
      </p:grpSp>
    </p:spTree>
    <p:extLst>
      <p:ext uri="{BB962C8B-B14F-4D97-AF65-F5344CB8AC3E}">
        <p14:creationId xmlns:p14="http://schemas.microsoft.com/office/powerpoint/2010/main" val="259940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88821-327C-5563-5B84-2FF696CD6D75}"/>
              </a:ext>
            </a:extLst>
          </p:cNvPr>
          <p:cNvSpPr>
            <a:spLocks noGrp="1"/>
          </p:cNvSpPr>
          <p:nvPr>
            <p:ph type="title"/>
          </p:nvPr>
        </p:nvSpPr>
        <p:spPr/>
        <p:txBody>
          <a:bodyPr/>
          <a:lstStyle/>
          <a:p>
            <a:r>
              <a:rPr lang="de-DE" dirty="0"/>
              <a:t>SITZEN</a:t>
            </a:r>
          </a:p>
        </p:txBody>
      </p:sp>
      <p:pic>
        <p:nvPicPr>
          <p:cNvPr id="6" name="Grafik 5" descr="Ein Bild, das Vektorgrafiken, Puppe, Spielzeug, ClipArt enthält.&#10;&#10;Automatisch generierte Beschreibung">
            <a:extLst>
              <a:ext uri="{FF2B5EF4-FFF2-40B4-BE49-F238E27FC236}">
                <a16:creationId xmlns:a16="http://schemas.microsoft.com/office/drawing/2014/main" id="{5126EE1E-165A-3DDD-043B-24CFD9C4BB44}"/>
              </a:ext>
            </a:extLst>
          </p:cNvPr>
          <p:cNvPicPr>
            <a:picLocks noChangeAspect="1"/>
          </p:cNvPicPr>
          <p:nvPr/>
        </p:nvPicPr>
        <p:blipFill>
          <a:blip r:embed="rId2"/>
          <a:stretch>
            <a:fillRect/>
          </a:stretch>
        </p:blipFill>
        <p:spPr>
          <a:xfrm>
            <a:off x="419100" y="2051050"/>
            <a:ext cx="6019800" cy="4711700"/>
          </a:xfrm>
          <a:prstGeom prst="rect">
            <a:avLst/>
          </a:prstGeom>
        </p:spPr>
      </p:pic>
      <p:pic>
        <p:nvPicPr>
          <p:cNvPr id="12" name="Grafik 11" descr="Ein Bild, das Spielzeug, Vektorgrafiken, Puppe, ClipArt enthält.&#10;&#10;Automatisch generierte Beschreibung">
            <a:extLst>
              <a:ext uri="{FF2B5EF4-FFF2-40B4-BE49-F238E27FC236}">
                <a16:creationId xmlns:a16="http://schemas.microsoft.com/office/drawing/2014/main" id="{DC68DB6B-AEE5-37FE-029E-CCA993A1461E}"/>
              </a:ext>
            </a:extLst>
          </p:cNvPr>
          <p:cNvPicPr>
            <a:picLocks noChangeAspect="1"/>
          </p:cNvPicPr>
          <p:nvPr/>
        </p:nvPicPr>
        <p:blipFill rotWithShape="1">
          <a:blip r:embed="rId3"/>
          <a:srcRect l="16782" t="25616" r="29549"/>
          <a:stretch/>
        </p:blipFill>
        <p:spPr>
          <a:xfrm>
            <a:off x="4484370" y="6762750"/>
            <a:ext cx="2108200" cy="2108200"/>
          </a:xfrm>
          <a:prstGeom prst="ellipse">
            <a:avLst/>
          </a:prstGeom>
          <a:ln w="38100">
            <a:solidFill>
              <a:srgbClr val="FF827E"/>
            </a:solidFill>
          </a:ln>
        </p:spPr>
      </p:pic>
      <p:grpSp>
        <p:nvGrpSpPr>
          <p:cNvPr id="16" name="Gruppieren 15">
            <a:extLst>
              <a:ext uri="{FF2B5EF4-FFF2-40B4-BE49-F238E27FC236}">
                <a16:creationId xmlns:a16="http://schemas.microsoft.com/office/drawing/2014/main" id="{9167C61F-A92F-F810-2853-25D4D7F3D6E9}"/>
              </a:ext>
            </a:extLst>
          </p:cNvPr>
          <p:cNvGrpSpPr/>
          <p:nvPr/>
        </p:nvGrpSpPr>
        <p:grpSpPr>
          <a:xfrm>
            <a:off x="293566" y="6762750"/>
            <a:ext cx="2108200" cy="2108200"/>
            <a:chOff x="293566" y="4953000"/>
            <a:chExt cx="2108200" cy="2108200"/>
          </a:xfrm>
        </p:grpSpPr>
        <p:sp>
          <p:nvSpPr>
            <p:cNvPr id="17" name="Oval 16">
              <a:extLst>
                <a:ext uri="{FF2B5EF4-FFF2-40B4-BE49-F238E27FC236}">
                  <a16:creationId xmlns:a16="http://schemas.microsoft.com/office/drawing/2014/main" id="{C46D553A-8225-4D45-88B0-7D6CEE0BB52E}"/>
                </a:ext>
              </a:extLst>
            </p:cNvPr>
            <p:cNvSpPr/>
            <p:nvPr/>
          </p:nvSpPr>
          <p:spPr>
            <a:xfrm>
              <a:off x="293566" y="495300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8" name="Grafik 17">
              <a:extLst>
                <a:ext uri="{FF2B5EF4-FFF2-40B4-BE49-F238E27FC236}">
                  <a16:creationId xmlns:a16="http://schemas.microsoft.com/office/drawing/2014/main" id="{193265CD-8C03-FB09-0FFE-30E0791ECC39}"/>
                </a:ext>
              </a:extLst>
            </p:cNvPr>
            <p:cNvPicPr>
              <a:picLocks noChangeAspect="1"/>
            </p:cNvPicPr>
            <p:nvPr/>
          </p:nvPicPr>
          <p:blipFill>
            <a:blip r:embed="rId4"/>
            <a:stretch>
              <a:fillRect/>
            </a:stretch>
          </p:blipFill>
          <p:spPr>
            <a:xfrm>
              <a:off x="600906" y="5193030"/>
              <a:ext cx="1493520" cy="1475740"/>
            </a:xfrm>
            <a:prstGeom prst="rect">
              <a:avLst/>
            </a:prstGeom>
          </p:spPr>
        </p:pic>
      </p:grpSp>
    </p:spTree>
    <p:extLst>
      <p:ext uri="{BB962C8B-B14F-4D97-AF65-F5344CB8AC3E}">
        <p14:creationId xmlns:p14="http://schemas.microsoft.com/office/powerpoint/2010/main" val="320579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2BC9B-4D33-0913-B394-46B8D4011E5C}"/>
              </a:ext>
            </a:extLst>
          </p:cNvPr>
          <p:cNvSpPr>
            <a:spLocks noGrp="1"/>
          </p:cNvSpPr>
          <p:nvPr>
            <p:ph type="title"/>
          </p:nvPr>
        </p:nvSpPr>
        <p:spPr/>
        <p:txBody>
          <a:bodyPr/>
          <a:lstStyle/>
          <a:p>
            <a:r>
              <a:rPr lang="de-DE" dirty="0"/>
              <a:t>STAPELN</a:t>
            </a:r>
          </a:p>
        </p:txBody>
      </p:sp>
      <p:pic>
        <p:nvPicPr>
          <p:cNvPr id="8" name="Grafik 7" descr="Ein Bild, das Text enthält.&#10;&#10;Automatisch generierte Beschreibung">
            <a:extLst>
              <a:ext uri="{FF2B5EF4-FFF2-40B4-BE49-F238E27FC236}">
                <a16:creationId xmlns:a16="http://schemas.microsoft.com/office/drawing/2014/main" id="{C37D65F0-0D05-CC99-75F2-854E0A539848}"/>
              </a:ext>
            </a:extLst>
          </p:cNvPr>
          <p:cNvPicPr>
            <a:picLocks noChangeAspect="1"/>
          </p:cNvPicPr>
          <p:nvPr/>
        </p:nvPicPr>
        <p:blipFill>
          <a:blip r:embed="rId2"/>
          <a:stretch>
            <a:fillRect/>
          </a:stretch>
        </p:blipFill>
        <p:spPr>
          <a:xfrm>
            <a:off x="600906" y="4888445"/>
            <a:ext cx="2984500" cy="3835400"/>
          </a:xfrm>
          <a:prstGeom prst="rect">
            <a:avLst/>
          </a:prstGeom>
        </p:spPr>
      </p:pic>
      <p:pic>
        <p:nvPicPr>
          <p:cNvPr id="11" name="Grafik 10">
            <a:extLst>
              <a:ext uri="{FF2B5EF4-FFF2-40B4-BE49-F238E27FC236}">
                <a16:creationId xmlns:a16="http://schemas.microsoft.com/office/drawing/2014/main" id="{F8A64BAB-21D0-0637-2D32-DFACD4504104}"/>
              </a:ext>
            </a:extLst>
          </p:cNvPr>
          <p:cNvPicPr>
            <a:picLocks noChangeAspect="1"/>
          </p:cNvPicPr>
          <p:nvPr/>
        </p:nvPicPr>
        <p:blipFill>
          <a:blip r:embed="rId3"/>
          <a:stretch>
            <a:fillRect/>
          </a:stretch>
        </p:blipFill>
        <p:spPr>
          <a:xfrm>
            <a:off x="4031344" y="1840445"/>
            <a:ext cx="2057400" cy="6883400"/>
          </a:xfrm>
          <a:prstGeom prst="rect">
            <a:avLst/>
          </a:prstGeom>
        </p:spPr>
      </p:pic>
      <p:grpSp>
        <p:nvGrpSpPr>
          <p:cNvPr id="12" name="Gruppieren 11">
            <a:extLst>
              <a:ext uri="{FF2B5EF4-FFF2-40B4-BE49-F238E27FC236}">
                <a16:creationId xmlns:a16="http://schemas.microsoft.com/office/drawing/2014/main" id="{2FE67CC2-C74B-9CB4-302D-1B373819F80C}"/>
              </a:ext>
            </a:extLst>
          </p:cNvPr>
          <p:cNvGrpSpPr/>
          <p:nvPr/>
        </p:nvGrpSpPr>
        <p:grpSpPr>
          <a:xfrm>
            <a:off x="293566" y="2235579"/>
            <a:ext cx="2108200" cy="2108200"/>
            <a:chOff x="293566" y="4953000"/>
            <a:chExt cx="2108200" cy="2108200"/>
          </a:xfrm>
        </p:grpSpPr>
        <p:sp>
          <p:nvSpPr>
            <p:cNvPr id="13" name="Oval 12">
              <a:extLst>
                <a:ext uri="{FF2B5EF4-FFF2-40B4-BE49-F238E27FC236}">
                  <a16:creationId xmlns:a16="http://schemas.microsoft.com/office/drawing/2014/main" id="{054477E3-A779-B665-63A3-EA2B42953355}"/>
                </a:ext>
              </a:extLst>
            </p:cNvPr>
            <p:cNvSpPr/>
            <p:nvPr/>
          </p:nvSpPr>
          <p:spPr>
            <a:xfrm>
              <a:off x="293566" y="495300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14" name="Grafik 13">
              <a:extLst>
                <a:ext uri="{FF2B5EF4-FFF2-40B4-BE49-F238E27FC236}">
                  <a16:creationId xmlns:a16="http://schemas.microsoft.com/office/drawing/2014/main" id="{F96EC902-5F3C-93E4-8A49-668F90C076E9}"/>
                </a:ext>
              </a:extLst>
            </p:cNvPr>
            <p:cNvPicPr>
              <a:picLocks noChangeAspect="1"/>
            </p:cNvPicPr>
            <p:nvPr/>
          </p:nvPicPr>
          <p:blipFill>
            <a:blip r:embed="rId4"/>
            <a:stretch>
              <a:fillRect/>
            </a:stretch>
          </p:blipFill>
          <p:spPr>
            <a:xfrm>
              <a:off x="600906" y="5193030"/>
              <a:ext cx="1493520" cy="1475740"/>
            </a:xfrm>
            <a:prstGeom prst="rect">
              <a:avLst/>
            </a:prstGeom>
          </p:spPr>
        </p:pic>
      </p:grpSp>
    </p:spTree>
    <p:extLst>
      <p:ext uri="{BB962C8B-B14F-4D97-AF65-F5344CB8AC3E}">
        <p14:creationId xmlns:p14="http://schemas.microsoft.com/office/powerpoint/2010/main" val="312256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KOPFBALANCE </a:t>
            </a:r>
          </a:p>
        </p:txBody>
      </p:sp>
      <p:pic>
        <p:nvPicPr>
          <p:cNvPr id="6" name="Grafik 5" descr="Ein Bild, das Text, Puppe, Vektorgrafiken enthält.&#10;&#10;Automatisch generierte Beschreibung">
            <a:extLst>
              <a:ext uri="{FF2B5EF4-FFF2-40B4-BE49-F238E27FC236}">
                <a16:creationId xmlns:a16="http://schemas.microsoft.com/office/drawing/2014/main" id="{AE78963F-5C3C-2EA2-68A4-F005524A6D15}"/>
              </a:ext>
            </a:extLst>
          </p:cNvPr>
          <p:cNvPicPr>
            <a:picLocks noChangeAspect="1"/>
          </p:cNvPicPr>
          <p:nvPr/>
        </p:nvPicPr>
        <p:blipFill>
          <a:blip r:embed="rId2"/>
          <a:stretch>
            <a:fillRect/>
          </a:stretch>
        </p:blipFill>
        <p:spPr>
          <a:xfrm>
            <a:off x="1536700" y="1512059"/>
            <a:ext cx="4305300" cy="7670800"/>
          </a:xfrm>
          <a:prstGeom prst="rect">
            <a:avLst/>
          </a:prstGeom>
        </p:spPr>
      </p:pic>
    </p:spTree>
    <p:extLst>
      <p:ext uri="{BB962C8B-B14F-4D97-AF65-F5344CB8AC3E}">
        <p14:creationId xmlns:p14="http://schemas.microsoft.com/office/powerpoint/2010/main" val="3093993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TREPPE</a:t>
            </a:r>
          </a:p>
        </p:txBody>
      </p:sp>
      <p:grpSp>
        <p:nvGrpSpPr>
          <p:cNvPr id="9" name="Gruppieren 8">
            <a:extLst>
              <a:ext uri="{FF2B5EF4-FFF2-40B4-BE49-F238E27FC236}">
                <a16:creationId xmlns:a16="http://schemas.microsoft.com/office/drawing/2014/main" id="{4ED4635A-7B26-BC4C-7B7E-19B28470E0C3}"/>
              </a:ext>
            </a:extLst>
          </p:cNvPr>
          <p:cNvGrpSpPr/>
          <p:nvPr/>
        </p:nvGrpSpPr>
        <p:grpSpPr>
          <a:xfrm>
            <a:off x="293566" y="4953000"/>
            <a:ext cx="2108200" cy="2108200"/>
            <a:chOff x="293566" y="4953000"/>
            <a:chExt cx="2108200" cy="2108200"/>
          </a:xfrm>
        </p:grpSpPr>
        <p:sp>
          <p:nvSpPr>
            <p:cNvPr id="2" name="Oval 1">
              <a:extLst>
                <a:ext uri="{FF2B5EF4-FFF2-40B4-BE49-F238E27FC236}">
                  <a16:creationId xmlns:a16="http://schemas.microsoft.com/office/drawing/2014/main" id="{1AD346C7-27DB-D3C0-DD36-A5B62A3EA8DF}"/>
                </a:ext>
              </a:extLst>
            </p:cNvPr>
            <p:cNvSpPr/>
            <p:nvPr/>
          </p:nvSpPr>
          <p:spPr>
            <a:xfrm>
              <a:off x="293566" y="4953000"/>
              <a:ext cx="2108200" cy="2108200"/>
            </a:xfrm>
            <a:prstGeom prst="ellipse">
              <a:avLst/>
            </a:prstGeom>
            <a:ln w="38100">
              <a:solidFill>
                <a:srgbClr val="FF827E"/>
              </a:solidFill>
            </a:ln>
          </p:spPr>
          <p:txBody>
            <a:bodyPr wrap="square" rtlCol="0" anchor="ctr">
              <a:spAutoFit/>
            </a:bodyPr>
            <a:lstStyle/>
            <a:p>
              <a:pPr algn="just">
                <a:lnSpc>
                  <a:spcPts val="1200"/>
                </a:lnSpc>
                <a:spcAft>
                  <a:spcPts val="600"/>
                </a:spcAft>
                <a:tabLst>
                  <a:tab pos="2070735" algn="l"/>
                </a:tabLst>
              </a:pPr>
              <a:endParaRPr lang="de-DE" dirty="0">
                <a:solidFill>
                  <a:srgbClr val="00000A"/>
                </a:solidFill>
                <a:ea typeface="Calibri" charset="0"/>
                <a:cs typeface="Calibri" charset="0"/>
              </a:endParaRPr>
            </a:p>
          </p:txBody>
        </p:sp>
        <p:pic>
          <p:nvPicPr>
            <p:cNvPr id="8" name="Grafik 7">
              <a:extLst>
                <a:ext uri="{FF2B5EF4-FFF2-40B4-BE49-F238E27FC236}">
                  <a16:creationId xmlns:a16="http://schemas.microsoft.com/office/drawing/2014/main" id="{EE1090FC-49EF-8485-669A-D7443E642D14}"/>
                </a:ext>
              </a:extLst>
            </p:cNvPr>
            <p:cNvPicPr>
              <a:picLocks noChangeAspect="1"/>
            </p:cNvPicPr>
            <p:nvPr/>
          </p:nvPicPr>
          <p:blipFill>
            <a:blip r:embed="rId2"/>
            <a:stretch>
              <a:fillRect/>
            </a:stretch>
          </p:blipFill>
          <p:spPr>
            <a:xfrm>
              <a:off x="600906" y="5193030"/>
              <a:ext cx="1493520" cy="1475740"/>
            </a:xfrm>
            <a:prstGeom prst="rect">
              <a:avLst/>
            </a:prstGeom>
          </p:spPr>
        </p:pic>
      </p:grpSp>
      <p:pic>
        <p:nvPicPr>
          <p:cNvPr id="7" name="Grafik 6" descr="Ein Bild, das Vektorgrafiken enthält.&#10;&#10;Automatisch generierte Beschreibung">
            <a:extLst>
              <a:ext uri="{FF2B5EF4-FFF2-40B4-BE49-F238E27FC236}">
                <a16:creationId xmlns:a16="http://schemas.microsoft.com/office/drawing/2014/main" id="{B2C95A71-557C-32FB-3640-D2BB41C933C1}"/>
              </a:ext>
            </a:extLst>
          </p:cNvPr>
          <p:cNvPicPr>
            <a:picLocks noChangeAspect="1"/>
          </p:cNvPicPr>
          <p:nvPr/>
        </p:nvPicPr>
        <p:blipFill>
          <a:blip r:embed="rId3"/>
          <a:stretch>
            <a:fillRect/>
          </a:stretch>
        </p:blipFill>
        <p:spPr>
          <a:xfrm>
            <a:off x="1600200" y="1626359"/>
            <a:ext cx="3657600" cy="7543800"/>
          </a:xfrm>
          <a:prstGeom prst="rect">
            <a:avLst/>
          </a:prstGeom>
        </p:spPr>
      </p:pic>
    </p:spTree>
    <p:extLst>
      <p:ext uri="{BB962C8B-B14F-4D97-AF65-F5344CB8AC3E}">
        <p14:creationId xmlns:p14="http://schemas.microsoft.com/office/powerpoint/2010/main" val="326766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CBE4E-33F1-19B1-06BA-F2EE7CE5DF94}"/>
              </a:ext>
            </a:extLst>
          </p:cNvPr>
          <p:cNvSpPr>
            <a:spLocks noGrp="1"/>
          </p:cNvSpPr>
          <p:nvPr>
            <p:ph type="title"/>
          </p:nvPr>
        </p:nvSpPr>
        <p:spPr>
          <a:xfrm>
            <a:off x="293566" y="671419"/>
            <a:ext cx="4728378" cy="541064"/>
          </a:xfrm>
        </p:spPr>
        <p:txBody>
          <a:bodyPr/>
          <a:lstStyle/>
          <a:p>
            <a:r>
              <a:rPr lang="de-DE" dirty="0"/>
              <a:t>MACH MAL …</a:t>
            </a:r>
          </a:p>
        </p:txBody>
      </p:sp>
      <p:sp>
        <p:nvSpPr>
          <p:cNvPr id="3" name="Textplatzhalter 2">
            <a:extLst>
              <a:ext uri="{FF2B5EF4-FFF2-40B4-BE49-F238E27FC236}">
                <a16:creationId xmlns:a16="http://schemas.microsoft.com/office/drawing/2014/main" id="{38D8970C-AEAF-3173-A771-A30DCB8F7CC0}"/>
              </a:ext>
            </a:extLst>
          </p:cNvPr>
          <p:cNvSpPr>
            <a:spLocks noGrp="1"/>
          </p:cNvSpPr>
          <p:nvPr>
            <p:ph type="body" sz="quarter" idx="14"/>
          </p:nvPr>
        </p:nvSpPr>
        <p:spPr>
          <a:xfrm>
            <a:off x="293566" y="2985285"/>
            <a:ext cx="1426377" cy="369332"/>
          </a:xfrm>
        </p:spPr>
        <p:txBody>
          <a:bodyPr anchor="ctr"/>
          <a:lstStyle/>
          <a:p>
            <a:pPr algn="ctr"/>
            <a:r>
              <a:rPr lang="de-DE" sz="1200" b="1" dirty="0"/>
              <a:t>STANDWAAGE</a:t>
            </a:r>
          </a:p>
        </p:txBody>
      </p:sp>
      <p:sp>
        <p:nvSpPr>
          <p:cNvPr id="54" name="Textplatzhalter 2">
            <a:extLst>
              <a:ext uri="{FF2B5EF4-FFF2-40B4-BE49-F238E27FC236}">
                <a16:creationId xmlns:a16="http://schemas.microsoft.com/office/drawing/2014/main" id="{CCDFC6AD-1F63-9496-D612-246379C0BA24}"/>
              </a:ext>
            </a:extLst>
          </p:cNvPr>
          <p:cNvSpPr txBox="1">
            <a:spLocks/>
          </p:cNvSpPr>
          <p:nvPr/>
        </p:nvSpPr>
        <p:spPr>
          <a:xfrm>
            <a:off x="5093122" y="2985285"/>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NAMASTE</a:t>
            </a:r>
          </a:p>
        </p:txBody>
      </p:sp>
      <p:sp>
        <p:nvSpPr>
          <p:cNvPr id="56" name="Textplatzhalter 2">
            <a:extLst>
              <a:ext uri="{FF2B5EF4-FFF2-40B4-BE49-F238E27FC236}">
                <a16:creationId xmlns:a16="http://schemas.microsoft.com/office/drawing/2014/main" id="{F74F3864-8D55-0AEB-D847-0CDE0580AE27}"/>
              </a:ext>
            </a:extLst>
          </p:cNvPr>
          <p:cNvSpPr txBox="1">
            <a:spLocks/>
          </p:cNvSpPr>
          <p:nvPr/>
        </p:nvSpPr>
        <p:spPr>
          <a:xfrm>
            <a:off x="1893418" y="2985285"/>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HOCKE</a:t>
            </a:r>
          </a:p>
        </p:txBody>
      </p:sp>
      <p:sp>
        <p:nvSpPr>
          <p:cNvPr id="58" name="Textplatzhalter 2">
            <a:extLst>
              <a:ext uri="{FF2B5EF4-FFF2-40B4-BE49-F238E27FC236}">
                <a16:creationId xmlns:a16="http://schemas.microsoft.com/office/drawing/2014/main" id="{19DCAE2E-C459-18AC-8A93-3554A876475D}"/>
              </a:ext>
            </a:extLst>
          </p:cNvPr>
          <p:cNvSpPr txBox="1">
            <a:spLocks/>
          </p:cNvSpPr>
          <p:nvPr/>
        </p:nvSpPr>
        <p:spPr>
          <a:xfrm>
            <a:off x="3493270" y="2985285"/>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BAUM</a:t>
            </a:r>
          </a:p>
        </p:txBody>
      </p:sp>
      <p:sp>
        <p:nvSpPr>
          <p:cNvPr id="76" name="Textplatzhalter 2">
            <a:extLst>
              <a:ext uri="{FF2B5EF4-FFF2-40B4-BE49-F238E27FC236}">
                <a16:creationId xmlns:a16="http://schemas.microsoft.com/office/drawing/2014/main" id="{B4C1C3EC-3439-0E26-EE0B-2C83D58D6F70}"/>
              </a:ext>
            </a:extLst>
          </p:cNvPr>
          <p:cNvSpPr txBox="1">
            <a:spLocks/>
          </p:cNvSpPr>
          <p:nvPr/>
        </p:nvSpPr>
        <p:spPr>
          <a:xfrm>
            <a:off x="293566" y="5084164"/>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EINBEINIG FLIEGEN</a:t>
            </a:r>
          </a:p>
        </p:txBody>
      </p:sp>
      <p:sp>
        <p:nvSpPr>
          <p:cNvPr id="78" name="Textplatzhalter 2">
            <a:extLst>
              <a:ext uri="{FF2B5EF4-FFF2-40B4-BE49-F238E27FC236}">
                <a16:creationId xmlns:a16="http://schemas.microsoft.com/office/drawing/2014/main" id="{AE63FF9B-7377-FF63-9EB5-34B70FCF8719}"/>
              </a:ext>
            </a:extLst>
          </p:cNvPr>
          <p:cNvSpPr txBox="1">
            <a:spLocks/>
          </p:cNvSpPr>
          <p:nvPr/>
        </p:nvSpPr>
        <p:spPr>
          <a:xfrm>
            <a:off x="5093122" y="5084164"/>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KUNG FU</a:t>
            </a:r>
          </a:p>
        </p:txBody>
      </p:sp>
      <p:sp>
        <p:nvSpPr>
          <p:cNvPr id="80" name="Textplatzhalter 2">
            <a:extLst>
              <a:ext uri="{FF2B5EF4-FFF2-40B4-BE49-F238E27FC236}">
                <a16:creationId xmlns:a16="http://schemas.microsoft.com/office/drawing/2014/main" id="{E9E59B1E-795E-FB14-416A-8D917F25F5F9}"/>
              </a:ext>
            </a:extLst>
          </p:cNvPr>
          <p:cNvSpPr txBox="1">
            <a:spLocks/>
          </p:cNvSpPr>
          <p:nvPr/>
        </p:nvSpPr>
        <p:spPr>
          <a:xfrm>
            <a:off x="1893418" y="5084164"/>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IN DER HOCKE FLIEGEN</a:t>
            </a:r>
          </a:p>
        </p:txBody>
      </p:sp>
      <p:sp>
        <p:nvSpPr>
          <p:cNvPr id="82" name="Textplatzhalter 2">
            <a:extLst>
              <a:ext uri="{FF2B5EF4-FFF2-40B4-BE49-F238E27FC236}">
                <a16:creationId xmlns:a16="http://schemas.microsoft.com/office/drawing/2014/main" id="{5E38DBD1-A16A-06B7-7320-22C822AB61E6}"/>
              </a:ext>
            </a:extLst>
          </p:cNvPr>
          <p:cNvSpPr txBox="1">
            <a:spLocks/>
          </p:cNvSpPr>
          <p:nvPr/>
        </p:nvSpPr>
        <p:spPr>
          <a:xfrm>
            <a:off x="3493270" y="5084164"/>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DREHUNG</a:t>
            </a:r>
          </a:p>
        </p:txBody>
      </p:sp>
      <p:sp>
        <p:nvSpPr>
          <p:cNvPr id="84" name="Textplatzhalter 2">
            <a:extLst>
              <a:ext uri="{FF2B5EF4-FFF2-40B4-BE49-F238E27FC236}">
                <a16:creationId xmlns:a16="http://schemas.microsoft.com/office/drawing/2014/main" id="{24B40F9D-BB3A-EA7F-6BDB-4D6CD5B44FB5}"/>
              </a:ext>
            </a:extLst>
          </p:cNvPr>
          <p:cNvSpPr txBox="1">
            <a:spLocks/>
          </p:cNvSpPr>
          <p:nvPr/>
        </p:nvSpPr>
        <p:spPr>
          <a:xfrm>
            <a:off x="293566" y="7208831"/>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WACKEL-SANDWICH</a:t>
            </a:r>
          </a:p>
        </p:txBody>
      </p:sp>
      <p:sp>
        <p:nvSpPr>
          <p:cNvPr id="86" name="Textplatzhalter 2">
            <a:extLst>
              <a:ext uri="{FF2B5EF4-FFF2-40B4-BE49-F238E27FC236}">
                <a16:creationId xmlns:a16="http://schemas.microsoft.com/office/drawing/2014/main" id="{8228D8CA-983F-0710-17BE-865F49667932}"/>
              </a:ext>
            </a:extLst>
          </p:cNvPr>
          <p:cNvSpPr txBox="1">
            <a:spLocks/>
          </p:cNvSpPr>
          <p:nvPr/>
        </p:nvSpPr>
        <p:spPr>
          <a:xfrm>
            <a:off x="5093122" y="7208831"/>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JUMP AROUND</a:t>
            </a:r>
          </a:p>
        </p:txBody>
      </p:sp>
      <p:sp>
        <p:nvSpPr>
          <p:cNvPr id="88" name="Textplatzhalter 2">
            <a:extLst>
              <a:ext uri="{FF2B5EF4-FFF2-40B4-BE49-F238E27FC236}">
                <a16:creationId xmlns:a16="http://schemas.microsoft.com/office/drawing/2014/main" id="{8B77B788-FA55-A245-4FB3-0BD1E99399CF}"/>
              </a:ext>
            </a:extLst>
          </p:cNvPr>
          <p:cNvSpPr txBox="1">
            <a:spLocks/>
          </p:cNvSpPr>
          <p:nvPr/>
        </p:nvSpPr>
        <p:spPr>
          <a:xfrm>
            <a:off x="1893418" y="7208831"/>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HOCK-SANDWICH</a:t>
            </a:r>
          </a:p>
        </p:txBody>
      </p:sp>
      <p:sp>
        <p:nvSpPr>
          <p:cNvPr id="90" name="Textplatzhalter 2">
            <a:extLst>
              <a:ext uri="{FF2B5EF4-FFF2-40B4-BE49-F238E27FC236}">
                <a16:creationId xmlns:a16="http://schemas.microsoft.com/office/drawing/2014/main" id="{889DEC49-76F8-9223-D3FA-5D0B2DD305DC}"/>
              </a:ext>
            </a:extLst>
          </p:cNvPr>
          <p:cNvSpPr txBox="1">
            <a:spLocks/>
          </p:cNvSpPr>
          <p:nvPr/>
        </p:nvSpPr>
        <p:spPr>
          <a:xfrm>
            <a:off x="3493270" y="7208831"/>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DOPPEL-SANDWICH</a:t>
            </a:r>
          </a:p>
        </p:txBody>
      </p:sp>
      <p:pic>
        <p:nvPicPr>
          <p:cNvPr id="23" name="Grafik 22">
            <a:extLst>
              <a:ext uri="{FF2B5EF4-FFF2-40B4-BE49-F238E27FC236}">
                <a16:creationId xmlns:a16="http://schemas.microsoft.com/office/drawing/2014/main" id="{46191424-4A35-6F38-3C33-A50680DA41BD}"/>
              </a:ext>
            </a:extLst>
          </p:cNvPr>
          <p:cNvPicPr>
            <a:picLocks noChangeAspect="1"/>
          </p:cNvPicPr>
          <p:nvPr/>
        </p:nvPicPr>
        <p:blipFill>
          <a:blip r:embed="rId3"/>
          <a:stretch>
            <a:fillRect/>
          </a:stretch>
        </p:blipFill>
        <p:spPr>
          <a:xfrm>
            <a:off x="456844" y="5607094"/>
            <a:ext cx="1099820" cy="1369060"/>
          </a:xfrm>
          <a:prstGeom prst="rect">
            <a:avLst/>
          </a:prstGeom>
        </p:spPr>
      </p:pic>
      <p:pic>
        <p:nvPicPr>
          <p:cNvPr id="25" name="Grafik 24">
            <a:extLst>
              <a:ext uri="{FF2B5EF4-FFF2-40B4-BE49-F238E27FC236}">
                <a16:creationId xmlns:a16="http://schemas.microsoft.com/office/drawing/2014/main" id="{0ED063A0-9A50-E87D-7BEC-F60C73005D7A}"/>
              </a:ext>
            </a:extLst>
          </p:cNvPr>
          <p:cNvPicPr>
            <a:picLocks noChangeAspect="1"/>
          </p:cNvPicPr>
          <p:nvPr/>
        </p:nvPicPr>
        <p:blipFill>
          <a:blip r:embed="rId4"/>
          <a:stretch>
            <a:fillRect/>
          </a:stretch>
        </p:blipFill>
        <p:spPr>
          <a:xfrm>
            <a:off x="2356416" y="5904357"/>
            <a:ext cx="500380" cy="1071880"/>
          </a:xfrm>
          <a:prstGeom prst="rect">
            <a:avLst/>
          </a:prstGeom>
        </p:spPr>
      </p:pic>
      <p:sp>
        <p:nvSpPr>
          <p:cNvPr id="28" name="Textplatzhalter 2">
            <a:extLst>
              <a:ext uri="{FF2B5EF4-FFF2-40B4-BE49-F238E27FC236}">
                <a16:creationId xmlns:a16="http://schemas.microsoft.com/office/drawing/2014/main" id="{E9BF1241-2989-1B98-956B-11F1C83F7A36}"/>
              </a:ext>
            </a:extLst>
          </p:cNvPr>
          <p:cNvSpPr txBox="1">
            <a:spLocks/>
          </p:cNvSpPr>
          <p:nvPr/>
        </p:nvSpPr>
        <p:spPr>
          <a:xfrm>
            <a:off x="293566" y="9333100"/>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SITZEN</a:t>
            </a:r>
          </a:p>
        </p:txBody>
      </p:sp>
      <p:sp>
        <p:nvSpPr>
          <p:cNvPr id="32" name="Textplatzhalter 2">
            <a:extLst>
              <a:ext uri="{FF2B5EF4-FFF2-40B4-BE49-F238E27FC236}">
                <a16:creationId xmlns:a16="http://schemas.microsoft.com/office/drawing/2014/main" id="{5994A6FE-FFCE-DAD3-C141-A482724ED6D9}"/>
              </a:ext>
            </a:extLst>
          </p:cNvPr>
          <p:cNvSpPr txBox="1">
            <a:spLocks/>
          </p:cNvSpPr>
          <p:nvPr/>
        </p:nvSpPr>
        <p:spPr>
          <a:xfrm>
            <a:off x="5093122" y="9333100"/>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TREPPE</a:t>
            </a:r>
          </a:p>
        </p:txBody>
      </p:sp>
      <p:sp>
        <p:nvSpPr>
          <p:cNvPr id="34" name="Textplatzhalter 2">
            <a:extLst>
              <a:ext uri="{FF2B5EF4-FFF2-40B4-BE49-F238E27FC236}">
                <a16:creationId xmlns:a16="http://schemas.microsoft.com/office/drawing/2014/main" id="{9C32A67E-D478-805E-A88D-9099713A97D5}"/>
              </a:ext>
            </a:extLst>
          </p:cNvPr>
          <p:cNvSpPr txBox="1">
            <a:spLocks/>
          </p:cNvSpPr>
          <p:nvPr/>
        </p:nvSpPr>
        <p:spPr>
          <a:xfrm>
            <a:off x="1893418" y="9333100"/>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STAPELN</a:t>
            </a:r>
          </a:p>
        </p:txBody>
      </p:sp>
      <p:sp>
        <p:nvSpPr>
          <p:cNvPr id="36" name="Textplatzhalter 2">
            <a:extLst>
              <a:ext uri="{FF2B5EF4-FFF2-40B4-BE49-F238E27FC236}">
                <a16:creationId xmlns:a16="http://schemas.microsoft.com/office/drawing/2014/main" id="{7316BB19-BA8B-58BD-35B5-9EC5089FCD13}"/>
              </a:ext>
            </a:extLst>
          </p:cNvPr>
          <p:cNvSpPr txBox="1">
            <a:spLocks/>
          </p:cNvSpPr>
          <p:nvPr/>
        </p:nvSpPr>
        <p:spPr>
          <a:xfrm>
            <a:off x="3493270" y="9333100"/>
            <a:ext cx="1426377" cy="369332"/>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0" i="0" kern="1200">
                <a:solidFill>
                  <a:schemeClr val="tx1"/>
                </a:solidFill>
                <a:latin typeface="Calibri Regular"/>
                <a:ea typeface="Calibri Regular"/>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Calibri Regular"/>
                <a:ea typeface="Calibri Regular"/>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DE" sz="1200" b="1" dirty="0"/>
              <a:t>KOPFBALANCE</a:t>
            </a:r>
          </a:p>
        </p:txBody>
      </p:sp>
      <p:pic>
        <p:nvPicPr>
          <p:cNvPr id="43" name="Grafik 42" descr="Ein Bild, das Vektorgrafiken, Puppe, Spielzeug, ClipArt enthält.&#10;&#10;Automatisch generierte Beschreibung">
            <a:extLst>
              <a:ext uri="{FF2B5EF4-FFF2-40B4-BE49-F238E27FC236}">
                <a16:creationId xmlns:a16="http://schemas.microsoft.com/office/drawing/2014/main" id="{E7C6EE46-4561-C2D6-A9B7-ACC2FD6D825B}"/>
              </a:ext>
            </a:extLst>
          </p:cNvPr>
          <p:cNvPicPr>
            <a:picLocks noChangeAspect="1"/>
          </p:cNvPicPr>
          <p:nvPr/>
        </p:nvPicPr>
        <p:blipFill>
          <a:blip r:embed="rId5"/>
          <a:stretch>
            <a:fillRect/>
          </a:stretch>
        </p:blipFill>
        <p:spPr>
          <a:xfrm>
            <a:off x="420014" y="8173246"/>
            <a:ext cx="1203960" cy="942340"/>
          </a:xfrm>
          <a:prstGeom prst="rect">
            <a:avLst/>
          </a:prstGeom>
        </p:spPr>
      </p:pic>
      <p:grpSp>
        <p:nvGrpSpPr>
          <p:cNvPr id="46" name="Gruppieren 45">
            <a:extLst>
              <a:ext uri="{FF2B5EF4-FFF2-40B4-BE49-F238E27FC236}">
                <a16:creationId xmlns:a16="http://schemas.microsoft.com/office/drawing/2014/main" id="{FDD4A26E-B90E-3441-3A64-7FEB0919973B}"/>
              </a:ext>
            </a:extLst>
          </p:cNvPr>
          <p:cNvGrpSpPr>
            <a:grpSpLocks noChangeAspect="1"/>
          </p:cNvGrpSpPr>
          <p:nvPr/>
        </p:nvGrpSpPr>
        <p:grpSpPr>
          <a:xfrm>
            <a:off x="2070152" y="7738906"/>
            <a:ext cx="1049493" cy="1379845"/>
            <a:chOff x="7710014" y="1929221"/>
            <a:chExt cx="5247464" cy="6899225"/>
          </a:xfrm>
        </p:grpSpPr>
        <p:pic>
          <p:nvPicPr>
            <p:cNvPr id="44" name="Grafik 43" descr="Ein Bild, das Text enthält.&#10;&#10;Automatisch generierte Beschreibung">
              <a:extLst>
                <a:ext uri="{FF2B5EF4-FFF2-40B4-BE49-F238E27FC236}">
                  <a16:creationId xmlns:a16="http://schemas.microsoft.com/office/drawing/2014/main" id="{EE4A9A8B-65AC-D72D-5C96-7A5410343D49}"/>
                </a:ext>
              </a:extLst>
            </p:cNvPr>
            <p:cNvPicPr>
              <a:picLocks noChangeAspect="1"/>
            </p:cNvPicPr>
            <p:nvPr/>
          </p:nvPicPr>
          <p:blipFill>
            <a:blip r:embed="rId6"/>
            <a:stretch>
              <a:fillRect/>
            </a:stretch>
          </p:blipFill>
          <p:spPr>
            <a:xfrm>
              <a:off x="7710014" y="4993046"/>
              <a:ext cx="2984499" cy="3835400"/>
            </a:xfrm>
            <a:prstGeom prst="rect">
              <a:avLst/>
            </a:prstGeom>
          </p:spPr>
        </p:pic>
        <p:pic>
          <p:nvPicPr>
            <p:cNvPr id="45" name="Grafik 44">
              <a:extLst>
                <a:ext uri="{FF2B5EF4-FFF2-40B4-BE49-F238E27FC236}">
                  <a16:creationId xmlns:a16="http://schemas.microsoft.com/office/drawing/2014/main" id="{B1032AC8-941A-89DD-4594-17237D39B501}"/>
                </a:ext>
              </a:extLst>
            </p:cNvPr>
            <p:cNvPicPr>
              <a:picLocks noChangeAspect="1"/>
            </p:cNvPicPr>
            <p:nvPr/>
          </p:nvPicPr>
          <p:blipFill>
            <a:blip r:embed="rId7"/>
            <a:stretch>
              <a:fillRect/>
            </a:stretch>
          </p:blipFill>
          <p:spPr>
            <a:xfrm>
              <a:off x="10900078" y="1929221"/>
              <a:ext cx="2057400" cy="6883400"/>
            </a:xfrm>
            <a:prstGeom prst="rect">
              <a:avLst/>
            </a:prstGeom>
          </p:spPr>
        </p:pic>
      </p:grpSp>
      <p:pic>
        <p:nvPicPr>
          <p:cNvPr id="50" name="Grafik 49" descr="Ein Bild, das Text enthält.&#10;&#10;Automatisch generierte Beschreibung">
            <a:extLst>
              <a:ext uri="{FF2B5EF4-FFF2-40B4-BE49-F238E27FC236}">
                <a16:creationId xmlns:a16="http://schemas.microsoft.com/office/drawing/2014/main" id="{A3B516B2-927E-456D-DB80-54793271E4AB}"/>
              </a:ext>
            </a:extLst>
          </p:cNvPr>
          <p:cNvPicPr>
            <a:picLocks noChangeAspect="1"/>
          </p:cNvPicPr>
          <p:nvPr/>
        </p:nvPicPr>
        <p:blipFill>
          <a:blip r:embed="rId8"/>
          <a:stretch>
            <a:fillRect/>
          </a:stretch>
        </p:blipFill>
        <p:spPr>
          <a:xfrm>
            <a:off x="3884932" y="5446171"/>
            <a:ext cx="632460" cy="1526540"/>
          </a:xfrm>
          <a:prstGeom prst="rect">
            <a:avLst/>
          </a:prstGeom>
        </p:spPr>
      </p:pic>
      <p:grpSp>
        <p:nvGrpSpPr>
          <p:cNvPr id="51" name="Gruppieren 50">
            <a:extLst>
              <a:ext uri="{FF2B5EF4-FFF2-40B4-BE49-F238E27FC236}">
                <a16:creationId xmlns:a16="http://schemas.microsoft.com/office/drawing/2014/main" id="{060BB45B-011E-C17B-3446-5A852AF34C24}"/>
              </a:ext>
            </a:extLst>
          </p:cNvPr>
          <p:cNvGrpSpPr/>
          <p:nvPr/>
        </p:nvGrpSpPr>
        <p:grpSpPr>
          <a:xfrm>
            <a:off x="5280153" y="5613299"/>
            <a:ext cx="1052314" cy="1359412"/>
            <a:chOff x="645925" y="1512358"/>
            <a:chExt cx="5804769" cy="7498781"/>
          </a:xfrm>
        </p:grpSpPr>
        <p:pic>
          <p:nvPicPr>
            <p:cNvPr id="52" name="Grafik 51" descr="Ein Bild, das Text enthält.&#10;&#10;Automatisch generierte Beschreibung">
              <a:extLst>
                <a:ext uri="{FF2B5EF4-FFF2-40B4-BE49-F238E27FC236}">
                  <a16:creationId xmlns:a16="http://schemas.microsoft.com/office/drawing/2014/main" id="{D1795F38-A6B4-FAF0-79B0-6F71A79E680D}"/>
                </a:ext>
              </a:extLst>
            </p:cNvPr>
            <p:cNvPicPr>
              <a:picLocks noChangeAspect="1"/>
            </p:cNvPicPr>
            <p:nvPr/>
          </p:nvPicPr>
          <p:blipFill>
            <a:blip r:embed="rId9"/>
            <a:stretch>
              <a:fillRect/>
            </a:stretch>
          </p:blipFill>
          <p:spPr>
            <a:xfrm>
              <a:off x="645925" y="2038839"/>
              <a:ext cx="2730500" cy="6972300"/>
            </a:xfrm>
            <a:prstGeom prst="rect">
              <a:avLst/>
            </a:prstGeom>
          </p:spPr>
        </p:pic>
        <p:pic>
          <p:nvPicPr>
            <p:cNvPr id="53" name="Grafik 52" descr="Ein Bild, das Text enthält.&#10;&#10;Automatisch generierte Beschreibung">
              <a:extLst>
                <a:ext uri="{FF2B5EF4-FFF2-40B4-BE49-F238E27FC236}">
                  <a16:creationId xmlns:a16="http://schemas.microsoft.com/office/drawing/2014/main" id="{727271C7-717D-93C4-61BE-1A79E014206C}"/>
                </a:ext>
              </a:extLst>
            </p:cNvPr>
            <p:cNvPicPr>
              <a:picLocks noChangeAspect="1"/>
            </p:cNvPicPr>
            <p:nvPr/>
          </p:nvPicPr>
          <p:blipFill>
            <a:blip r:embed="rId10"/>
            <a:stretch>
              <a:fillRect/>
            </a:stretch>
          </p:blipFill>
          <p:spPr>
            <a:xfrm>
              <a:off x="3593194" y="2178539"/>
              <a:ext cx="2857500" cy="6832600"/>
            </a:xfrm>
            <a:prstGeom prst="rect">
              <a:avLst/>
            </a:prstGeom>
          </p:spPr>
        </p:pic>
        <p:sp>
          <p:nvSpPr>
            <p:cNvPr id="60" name="Freihandform 59">
              <a:extLst>
                <a:ext uri="{FF2B5EF4-FFF2-40B4-BE49-F238E27FC236}">
                  <a16:creationId xmlns:a16="http://schemas.microsoft.com/office/drawing/2014/main" id="{6F61E76F-6BDA-CA51-81BC-671D1A702BD7}"/>
                </a:ext>
              </a:extLst>
            </p:cNvPr>
            <p:cNvSpPr>
              <a:spLocks noChangeAspect="1"/>
            </p:cNvSpPr>
            <p:nvPr/>
          </p:nvSpPr>
          <p:spPr>
            <a:xfrm>
              <a:off x="1796438" y="4598316"/>
              <a:ext cx="1228672" cy="541128"/>
            </a:xfrm>
            <a:custGeom>
              <a:avLst/>
              <a:gdLst>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12"/>
                <a:gd name="connsiteY0" fmla="*/ 177571 h 443902"/>
                <a:gd name="connsiteX1" fmla="*/ 798990 w 1704512"/>
                <a:gd name="connsiteY1" fmla="*/ 18 h 443902"/>
                <a:gd name="connsiteX2" fmla="*/ 1704512 w 1704512"/>
                <a:gd name="connsiteY2" fmla="*/ 186449 h 443902"/>
                <a:gd name="connsiteX3" fmla="*/ 763479 w 1704512"/>
                <a:gd name="connsiteY3" fmla="*/ 443902 h 44390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665242"/>
                <a:gd name="connsiteY0" fmla="*/ 220704 h 444960"/>
                <a:gd name="connsiteX1" fmla="*/ 796185 w 1665242"/>
                <a:gd name="connsiteY1" fmla="*/ 1076 h 444960"/>
                <a:gd name="connsiteX2" fmla="*/ 1665242 w 1665242"/>
                <a:gd name="connsiteY2" fmla="*/ 190312 h 444960"/>
                <a:gd name="connsiteX3" fmla="*/ 760674 w 1665242"/>
                <a:gd name="connsiteY3" fmla="*/ 444960 h 444960"/>
                <a:gd name="connsiteX0" fmla="*/ 35511 w 904568"/>
                <a:gd name="connsiteY0" fmla="*/ 1076 h 444960"/>
                <a:gd name="connsiteX1" fmla="*/ 904568 w 904568"/>
                <a:gd name="connsiteY1" fmla="*/ 190312 h 444960"/>
                <a:gd name="connsiteX2" fmla="*/ 0 w 904568"/>
                <a:gd name="connsiteY2" fmla="*/ 444960 h 444960"/>
                <a:gd name="connsiteX0" fmla="*/ 35511 w 942401"/>
                <a:gd name="connsiteY0" fmla="*/ 0 h 443884"/>
                <a:gd name="connsiteX1" fmla="*/ 699444 w 942401"/>
                <a:gd name="connsiteY1" fmla="*/ 45498 h 443884"/>
                <a:gd name="connsiteX2" fmla="*/ 904568 w 942401"/>
                <a:gd name="connsiteY2" fmla="*/ 189236 h 443884"/>
                <a:gd name="connsiteX3" fmla="*/ 0 w 942401"/>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35511 w 904568"/>
                <a:gd name="connsiteY0" fmla="*/ 0 h 443884"/>
                <a:gd name="connsiteX1" fmla="*/ 699444 w 904568"/>
                <a:gd name="connsiteY1" fmla="*/ 45498 h 443884"/>
                <a:gd name="connsiteX2" fmla="*/ 904568 w 904568"/>
                <a:gd name="connsiteY2" fmla="*/ 189236 h 443884"/>
                <a:gd name="connsiteX3" fmla="*/ 0 w 904568"/>
                <a:gd name="connsiteY3" fmla="*/ 443884 h 443884"/>
                <a:gd name="connsiteX0" fmla="*/ 699444 w 904568"/>
                <a:gd name="connsiteY0" fmla="*/ 0 h 398386"/>
                <a:gd name="connsiteX1" fmla="*/ 904568 w 904568"/>
                <a:gd name="connsiteY1" fmla="*/ 143738 h 398386"/>
                <a:gd name="connsiteX2" fmla="*/ 0 w 904568"/>
                <a:gd name="connsiteY2" fmla="*/ 398386 h 398386"/>
              </a:gdLst>
              <a:ahLst/>
              <a:cxnLst>
                <a:cxn ang="0">
                  <a:pos x="connsiteX0" y="connsiteY0"/>
                </a:cxn>
                <a:cxn ang="0">
                  <a:pos x="connsiteX1" y="connsiteY1"/>
                </a:cxn>
                <a:cxn ang="0">
                  <a:pos x="connsiteX2" y="connsiteY2"/>
                </a:cxn>
              </a:cxnLst>
              <a:rect l="l" t="t" r="r" b="b"/>
              <a:pathLst>
                <a:path w="904568" h="398386">
                  <a:moveTo>
                    <a:pt x="699444" y="0"/>
                  </a:moveTo>
                  <a:cubicBezTo>
                    <a:pt x="834601" y="17010"/>
                    <a:pt x="900063" y="50703"/>
                    <a:pt x="904568" y="143738"/>
                  </a:cubicBezTo>
                  <a:cubicBezTo>
                    <a:pt x="890235" y="327113"/>
                    <a:pt x="381386" y="349587"/>
                    <a:pt x="0" y="398386"/>
                  </a:cubicBezTo>
                </a:path>
              </a:pathLst>
            </a:custGeom>
            <a:noFill/>
            <a:ln w="19050" cap="rnd">
              <a:solidFill>
                <a:srgbClr val="215682"/>
              </a:solidFill>
              <a:tailEnd type="arrow" w="sm" len="sm"/>
            </a:ln>
          </p:spPr>
          <p:txBody>
            <a:bodyPr rtlCol="0" anchor="ctr"/>
            <a:lstStyle/>
            <a:p>
              <a:pPr algn="ctr"/>
              <a:endParaRPr lang="de-DE"/>
            </a:p>
          </p:txBody>
        </p:sp>
        <p:sp>
          <p:nvSpPr>
            <p:cNvPr id="61" name="Freihandform 60">
              <a:extLst>
                <a:ext uri="{FF2B5EF4-FFF2-40B4-BE49-F238E27FC236}">
                  <a16:creationId xmlns:a16="http://schemas.microsoft.com/office/drawing/2014/main" id="{EE8BA6DF-EC24-132B-397A-416A5CD7DEFD}"/>
                </a:ext>
              </a:extLst>
            </p:cNvPr>
            <p:cNvSpPr/>
            <p:nvPr/>
          </p:nvSpPr>
          <p:spPr>
            <a:xfrm>
              <a:off x="1112237" y="1512358"/>
              <a:ext cx="1506826" cy="402627"/>
            </a:xfrm>
            <a:custGeom>
              <a:avLst/>
              <a:gdLst>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53"/>
                <a:gd name="connsiteY0" fmla="*/ 177571 h 443902"/>
                <a:gd name="connsiteX1" fmla="*/ 798990 w 1704553"/>
                <a:gd name="connsiteY1" fmla="*/ 18 h 443902"/>
                <a:gd name="connsiteX2" fmla="*/ 1704512 w 1704553"/>
                <a:gd name="connsiteY2" fmla="*/ 186449 h 443902"/>
                <a:gd name="connsiteX3" fmla="*/ 763479 w 1704553"/>
                <a:gd name="connsiteY3" fmla="*/ 443902 h 443902"/>
                <a:gd name="connsiteX0" fmla="*/ 0 w 1704512"/>
                <a:gd name="connsiteY0" fmla="*/ 177571 h 443902"/>
                <a:gd name="connsiteX1" fmla="*/ 798990 w 1704512"/>
                <a:gd name="connsiteY1" fmla="*/ 18 h 443902"/>
                <a:gd name="connsiteX2" fmla="*/ 1704512 w 1704512"/>
                <a:gd name="connsiteY2" fmla="*/ 186449 h 443902"/>
                <a:gd name="connsiteX3" fmla="*/ 763479 w 1704512"/>
                <a:gd name="connsiteY3" fmla="*/ 443902 h 44390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4512"/>
                <a:gd name="connsiteY0" fmla="*/ 186541 h 452872"/>
                <a:gd name="connsiteX1" fmla="*/ 798990 w 1704512"/>
                <a:gd name="connsiteY1" fmla="*/ 8988 h 452872"/>
                <a:gd name="connsiteX2" fmla="*/ 1704512 w 1704512"/>
                <a:gd name="connsiteY2" fmla="*/ 195419 h 452872"/>
                <a:gd name="connsiteX3" fmla="*/ 763479 w 1704512"/>
                <a:gd name="connsiteY3" fmla="*/ 452872 h 452872"/>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701707"/>
                <a:gd name="connsiteY0" fmla="*/ 220967 h 445223"/>
                <a:gd name="connsiteX1" fmla="*/ 796185 w 1701707"/>
                <a:gd name="connsiteY1" fmla="*/ 1339 h 445223"/>
                <a:gd name="connsiteX2" fmla="*/ 1701707 w 1701707"/>
                <a:gd name="connsiteY2" fmla="*/ 187770 h 445223"/>
                <a:gd name="connsiteX3" fmla="*/ 760674 w 1701707"/>
                <a:gd name="connsiteY3" fmla="*/ 445223 h 445223"/>
                <a:gd name="connsiteX0" fmla="*/ 0 w 1665242"/>
                <a:gd name="connsiteY0" fmla="*/ 220704 h 444960"/>
                <a:gd name="connsiteX1" fmla="*/ 796185 w 1665242"/>
                <a:gd name="connsiteY1" fmla="*/ 1076 h 444960"/>
                <a:gd name="connsiteX2" fmla="*/ 1665242 w 1665242"/>
                <a:gd name="connsiteY2" fmla="*/ 190312 h 444960"/>
                <a:gd name="connsiteX3" fmla="*/ 760674 w 1665242"/>
                <a:gd name="connsiteY3" fmla="*/ 444960 h 444960"/>
              </a:gdLst>
              <a:ahLst/>
              <a:cxnLst>
                <a:cxn ang="0">
                  <a:pos x="connsiteX0" y="connsiteY0"/>
                </a:cxn>
                <a:cxn ang="0">
                  <a:pos x="connsiteX1" y="connsiteY1"/>
                </a:cxn>
                <a:cxn ang="0">
                  <a:pos x="connsiteX2" y="connsiteY2"/>
                </a:cxn>
                <a:cxn ang="0">
                  <a:pos x="connsiteX3" y="connsiteY3"/>
                </a:cxn>
              </a:cxnLst>
              <a:rect l="l" t="t" r="r" b="b"/>
              <a:pathLst>
                <a:path w="1665242" h="444960">
                  <a:moveTo>
                    <a:pt x="0" y="220704"/>
                  </a:moveTo>
                  <a:cubicBezTo>
                    <a:pt x="86348" y="41427"/>
                    <a:pt x="518645" y="6141"/>
                    <a:pt x="796185" y="1076"/>
                  </a:cubicBezTo>
                  <a:cubicBezTo>
                    <a:pt x="1073725" y="-3989"/>
                    <a:pt x="1662746" y="1327"/>
                    <a:pt x="1665242" y="190312"/>
                  </a:cubicBezTo>
                  <a:cubicBezTo>
                    <a:pt x="1650909" y="373687"/>
                    <a:pt x="1142060" y="396161"/>
                    <a:pt x="760674" y="444960"/>
                  </a:cubicBezTo>
                </a:path>
              </a:pathLst>
            </a:custGeom>
            <a:noFill/>
            <a:ln w="19050" cap="rnd">
              <a:solidFill>
                <a:srgbClr val="215682"/>
              </a:solidFill>
              <a:tailEnd type="arrow" w="sm" len="sm"/>
            </a:ln>
          </p:spPr>
          <p:txBody>
            <a:bodyPr rtlCol="0" anchor="ctr"/>
            <a:lstStyle/>
            <a:p>
              <a:pPr algn="ctr"/>
              <a:endParaRPr lang="de-DE"/>
            </a:p>
          </p:txBody>
        </p:sp>
      </p:grpSp>
      <p:cxnSp>
        <p:nvCxnSpPr>
          <p:cNvPr id="4" name="Gerade Verbindung 3">
            <a:extLst>
              <a:ext uri="{FF2B5EF4-FFF2-40B4-BE49-F238E27FC236}">
                <a16:creationId xmlns:a16="http://schemas.microsoft.com/office/drawing/2014/main" id="{CB649897-A758-DA46-A936-909D812FA086}"/>
              </a:ext>
            </a:extLst>
          </p:cNvPr>
          <p:cNvCxnSpPr/>
          <p:nvPr/>
        </p:nvCxnSpPr>
        <p:spPr>
          <a:xfrm>
            <a:off x="293566" y="2929965"/>
            <a:ext cx="6096348" cy="0"/>
          </a:xfrm>
          <a:prstGeom prst="line">
            <a:avLst/>
          </a:prstGeom>
          <a:ln w="19050" cap="rnd">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6" name="Gerade Verbindung 5">
            <a:extLst>
              <a:ext uri="{FF2B5EF4-FFF2-40B4-BE49-F238E27FC236}">
                <a16:creationId xmlns:a16="http://schemas.microsoft.com/office/drawing/2014/main" id="{C7A30074-0AA3-1206-FF77-AE47D82F9A72}"/>
              </a:ext>
            </a:extLst>
          </p:cNvPr>
          <p:cNvCxnSpPr/>
          <p:nvPr/>
        </p:nvCxnSpPr>
        <p:spPr>
          <a:xfrm>
            <a:off x="293566" y="5029352"/>
            <a:ext cx="6096348" cy="0"/>
          </a:xfrm>
          <a:prstGeom prst="line">
            <a:avLst/>
          </a:prstGeom>
          <a:ln w="19050" cap="rnd">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D00AF9A7-9D25-D44A-DDA6-E5C4D7E4166C}"/>
              </a:ext>
            </a:extLst>
          </p:cNvPr>
          <p:cNvCxnSpPr/>
          <p:nvPr/>
        </p:nvCxnSpPr>
        <p:spPr>
          <a:xfrm>
            <a:off x="293566" y="7147402"/>
            <a:ext cx="6096348" cy="0"/>
          </a:xfrm>
          <a:prstGeom prst="line">
            <a:avLst/>
          </a:prstGeom>
          <a:ln w="19050" cap="rnd">
            <a:solidFill>
              <a:srgbClr val="4ECDC4"/>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98B5EC81-326F-8E91-5E3D-6EB79D98B991}"/>
              </a:ext>
            </a:extLst>
          </p:cNvPr>
          <p:cNvCxnSpPr/>
          <p:nvPr/>
        </p:nvCxnSpPr>
        <p:spPr>
          <a:xfrm>
            <a:off x="293566" y="9293443"/>
            <a:ext cx="6096348" cy="0"/>
          </a:xfrm>
          <a:prstGeom prst="line">
            <a:avLst/>
          </a:prstGeom>
          <a:ln w="19050" cap="rnd">
            <a:solidFill>
              <a:srgbClr val="4ECDC4"/>
            </a:solidFill>
          </a:ln>
        </p:spPr>
        <p:style>
          <a:lnRef idx="1">
            <a:schemeClr val="accent1"/>
          </a:lnRef>
          <a:fillRef idx="0">
            <a:schemeClr val="accent1"/>
          </a:fillRef>
          <a:effectRef idx="0">
            <a:schemeClr val="accent1"/>
          </a:effectRef>
          <a:fontRef idx="minor">
            <a:schemeClr val="tx1"/>
          </a:fontRef>
        </p:style>
      </p:cxnSp>
      <p:pic>
        <p:nvPicPr>
          <p:cNvPr id="27" name="Grafik 26">
            <a:extLst>
              <a:ext uri="{FF2B5EF4-FFF2-40B4-BE49-F238E27FC236}">
                <a16:creationId xmlns:a16="http://schemas.microsoft.com/office/drawing/2014/main" id="{EEA76A3D-037A-43D4-2D97-DEF576C99319}"/>
              </a:ext>
            </a:extLst>
          </p:cNvPr>
          <p:cNvPicPr>
            <a:picLocks noChangeAspect="1"/>
          </p:cNvPicPr>
          <p:nvPr/>
        </p:nvPicPr>
        <p:blipFill>
          <a:blip r:embed="rId11"/>
          <a:stretch>
            <a:fillRect/>
          </a:stretch>
        </p:blipFill>
        <p:spPr>
          <a:xfrm>
            <a:off x="3787358" y="7604286"/>
            <a:ext cx="838200" cy="1511300"/>
          </a:xfrm>
          <a:prstGeom prst="rect">
            <a:avLst/>
          </a:prstGeom>
        </p:spPr>
      </p:pic>
      <p:pic>
        <p:nvPicPr>
          <p:cNvPr id="29" name="Grafik 28">
            <a:extLst>
              <a:ext uri="{FF2B5EF4-FFF2-40B4-BE49-F238E27FC236}">
                <a16:creationId xmlns:a16="http://schemas.microsoft.com/office/drawing/2014/main" id="{9392DDFF-A49C-0840-C9AF-18C6A63EB633}"/>
              </a:ext>
            </a:extLst>
          </p:cNvPr>
          <p:cNvPicPr>
            <a:picLocks noChangeAspect="1"/>
          </p:cNvPicPr>
          <p:nvPr/>
        </p:nvPicPr>
        <p:blipFill>
          <a:blip r:embed="rId12"/>
          <a:stretch>
            <a:fillRect/>
          </a:stretch>
        </p:blipFill>
        <p:spPr>
          <a:xfrm>
            <a:off x="5440550" y="7606826"/>
            <a:ext cx="731520" cy="1508760"/>
          </a:xfrm>
          <a:prstGeom prst="rect">
            <a:avLst/>
          </a:prstGeom>
        </p:spPr>
      </p:pic>
      <p:pic>
        <p:nvPicPr>
          <p:cNvPr id="12" name="Grafik 11">
            <a:extLst>
              <a:ext uri="{FF2B5EF4-FFF2-40B4-BE49-F238E27FC236}">
                <a16:creationId xmlns:a16="http://schemas.microsoft.com/office/drawing/2014/main" id="{4C49C650-41F8-1376-2A4E-F385A60B3112}"/>
              </a:ext>
            </a:extLst>
          </p:cNvPr>
          <p:cNvPicPr>
            <a:picLocks noChangeAspect="1"/>
          </p:cNvPicPr>
          <p:nvPr/>
        </p:nvPicPr>
        <p:blipFill>
          <a:blip r:embed="rId13"/>
          <a:stretch>
            <a:fillRect/>
          </a:stretch>
        </p:blipFill>
        <p:spPr>
          <a:xfrm>
            <a:off x="420014" y="1880347"/>
            <a:ext cx="1173480" cy="871220"/>
          </a:xfrm>
          <a:prstGeom prst="rect">
            <a:avLst/>
          </a:prstGeom>
        </p:spPr>
      </p:pic>
      <p:grpSp>
        <p:nvGrpSpPr>
          <p:cNvPr id="14" name="Gruppieren 13">
            <a:extLst>
              <a:ext uri="{FF2B5EF4-FFF2-40B4-BE49-F238E27FC236}">
                <a16:creationId xmlns:a16="http://schemas.microsoft.com/office/drawing/2014/main" id="{EF3F072A-7A3B-70A5-514F-1DA90BA2812E}"/>
              </a:ext>
            </a:extLst>
          </p:cNvPr>
          <p:cNvGrpSpPr/>
          <p:nvPr/>
        </p:nvGrpSpPr>
        <p:grpSpPr>
          <a:xfrm>
            <a:off x="2070152" y="1278441"/>
            <a:ext cx="1078397" cy="1493520"/>
            <a:chOff x="9169400" y="2984500"/>
            <a:chExt cx="1078397" cy="1493520"/>
          </a:xfrm>
        </p:grpSpPr>
        <p:pic>
          <p:nvPicPr>
            <p:cNvPr id="16" name="Grafik 15">
              <a:extLst>
                <a:ext uri="{FF2B5EF4-FFF2-40B4-BE49-F238E27FC236}">
                  <a16:creationId xmlns:a16="http://schemas.microsoft.com/office/drawing/2014/main" id="{E6999712-7938-F1E3-050B-940D7C9F741A}"/>
                </a:ext>
              </a:extLst>
            </p:cNvPr>
            <p:cNvPicPr>
              <a:picLocks noChangeAspect="1"/>
            </p:cNvPicPr>
            <p:nvPr/>
          </p:nvPicPr>
          <p:blipFill>
            <a:blip r:embed="rId14"/>
            <a:stretch>
              <a:fillRect/>
            </a:stretch>
          </p:blipFill>
          <p:spPr>
            <a:xfrm>
              <a:off x="9169400" y="2984500"/>
              <a:ext cx="426720" cy="1493520"/>
            </a:xfrm>
            <a:prstGeom prst="rect">
              <a:avLst/>
            </a:prstGeom>
          </p:spPr>
        </p:pic>
        <p:pic>
          <p:nvPicPr>
            <p:cNvPr id="18" name="Grafik 17">
              <a:extLst>
                <a:ext uri="{FF2B5EF4-FFF2-40B4-BE49-F238E27FC236}">
                  <a16:creationId xmlns:a16="http://schemas.microsoft.com/office/drawing/2014/main" id="{419C69C4-A27F-B0FD-960E-CFB3838B4CF2}"/>
                </a:ext>
              </a:extLst>
            </p:cNvPr>
            <p:cNvPicPr>
              <a:picLocks noChangeAspect="1"/>
            </p:cNvPicPr>
            <p:nvPr/>
          </p:nvPicPr>
          <p:blipFill>
            <a:blip r:embed="rId15"/>
            <a:stretch>
              <a:fillRect/>
            </a:stretch>
          </p:blipFill>
          <p:spPr>
            <a:xfrm>
              <a:off x="9757577" y="3652520"/>
              <a:ext cx="490220" cy="825500"/>
            </a:xfrm>
            <a:prstGeom prst="rect">
              <a:avLst/>
            </a:prstGeom>
          </p:spPr>
        </p:pic>
      </p:grpSp>
      <p:pic>
        <p:nvPicPr>
          <p:cNvPr id="20" name="Grafik 19">
            <a:extLst>
              <a:ext uri="{FF2B5EF4-FFF2-40B4-BE49-F238E27FC236}">
                <a16:creationId xmlns:a16="http://schemas.microsoft.com/office/drawing/2014/main" id="{79D07504-C555-3C48-A940-6C38E8CDB229}"/>
              </a:ext>
            </a:extLst>
          </p:cNvPr>
          <p:cNvPicPr>
            <a:picLocks noChangeAspect="1"/>
          </p:cNvPicPr>
          <p:nvPr/>
        </p:nvPicPr>
        <p:blipFill>
          <a:blip r:embed="rId16"/>
          <a:stretch>
            <a:fillRect/>
          </a:stretch>
        </p:blipFill>
        <p:spPr>
          <a:xfrm>
            <a:off x="3954782" y="1273911"/>
            <a:ext cx="492760" cy="1483360"/>
          </a:xfrm>
          <a:prstGeom prst="rect">
            <a:avLst/>
          </a:prstGeom>
        </p:spPr>
      </p:pic>
      <p:pic>
        <p:nvPicPr>
          <p:cNvPr id="22" name="Grafik 21">
            <a:extLst>
              <a:ext uri="{FF2B5EF4-FFF2-40B4-BE49-F238E27FC236}">
                <a16:creationId xmlns:a16="http://schemas.microsoft.com/office/drawing/2014/main" id="{59F8423F-FAB6-9CEF-D19D-4E2E7F5FB20B}"/>
              </a:ext>
            </a:extLst>
          </p:cNvPr>
          <p:cNvPicPr>
            <a:picLocks noChangeAspect="1"/>
          </p:cNvPicPr>
          <p:nvPr/>
        </p:nvPicPr>
        <p:blipFill>
          <a:blip r:embed="rId17"/>
          <a:stretch>
            <a:fillRect/>
          </a:stretch>
        </p:blipFill>
        <p:spPr>
          <a:xfrm>
            <a:off x="5519790" y="1484731"/>
            <a:ext cx="513080" cy="1272540"/>
          </a:xfrm>
          <a:prstGeom prst="rect">
            <a:avLst/>
          </a:prstGeom>
        </p:spPr>
      </p:pic>
      <p:pic>
        <p:nvPicPr>
          <p:cNvPr id="24" name="Grafik 23">
            <a:extLst>
              <a:ext uri="{FF2B5EF4-FFF2-40B4-BE49-F238E27FC236}">
                <a16:creationId xmlns:a16="http://schemas.microsoft.com/office/drawing/2014/main" id="{9AFB8F48-F449-3F31-C86E-49B6C6124121}"/>
              </a:ext>
            </a:extLst>
          </p:cNvPr>
          <p:cNvPicPr>
            <a:picLocks noChangeAspect="1"/>
          </p:cNvPicPr>
          <p:nvPr/>
        </p:nvPicPr>
        <p:blipFill>
          <a:blip r:embed="rId18"/>
          <a:stretch>
            <a:fillRect/>
          </a:stretch>
        </p:blipFill>
        <p:spPr>
          <a:xfrm>
            <a:off x="522737" y="3597798"/>
            <a:ext cx="721360" cy="1272540"/>
          </a:xfrm>
          <a:prstGeom prst="rect">
            <a:avLst/>
          </a:prstGeom>
        </p:spPr>
      </p:pic>
      <p:pic>
        <p:nvPicPr>
          <p:cNvPr id="26" name="Grafik 25">
            <a:extLst>
              <a:ext uri="{FF2B5EF4-FFF2-40B4-BE49-F238E27FC236}">
                <a16:creationId xmlns:a16="http://schemas.microsoft.com/office/drawing/2014/main" id="{C2C7839E-0F0F-4E0D-0B81-AA939D627D93}"/>
              </a:ext>
            </a:extLst>
          </p:cNvPr>
          <p:cNvPicPr>
            <a:picLocks noChangeAspect="1"/>
          </p:cNvPicPr>
          <p:nvPr/>
        </p:nvPicPr>
        <p:blipFill>
          <a:blip r:embed="rId19"/>
          <a:stretch>
            <a:fillRect/>
          </a:stretch>
        </p:blipFill>
        <p:spPr>
          <a:xfrm>
            <a:off x="2070152" y="4016176"/>
            <a:ext cx="1076960" cy="858520"/>
          </a:xfrm>
          <a:prstGeom prst="rect">
            <a:avLst/>
          </a:prstGeom>
        </p:spPr>
      </p:pic>
      <p:pic>
        <p:nvPicPr>
          <p:cNvPr id="38" name="Grafik 37">
            <a:extLst>
              <a:ext uri="{FF2B5EF4-FFF2-40B4-BE49-F238E27FC236}">
                <a16:creationId xmlns:a16="http://schemas.microsoft.com/office/drawing/2014/main" id="{01C18DFB-78AC-55AC-6777-A54C8DD07782}"/>
              </a:ext>
            </a:extLst>
          </p:cNvPr>
          <p:cNvPicPr>
            <a:picLocks noChangeAspect="1"/>
          </p:cNvPicPr>
          <p:nvPr/>
        </p:nvPicPr>
        <p:blipFill>
          <a:blip r:embed="rId20"/>
          <a:stretch>
            <a:fillRect/>
          </a:stretch>
        </p:blipFill>
        <p:spPr>
          <a:xfrm>
            <a:off x="4012112" y="3398956"/>
            <a:ext cx="386080" cy="1475740"/>
          </a:xfrm>
          <a:prstGeom prst="rect">
            <a:avLst/>
          </a:prstGeom>
        </p:spPr>
      </p:pic>
      <p:pic>
        <p:nvPicPr>
          <p:cNvPr id="39" name="Grafik 38">
            <a:extLst>
              <a:ext uri="{FF2B5EF4-FFF2-40B4-BE49-F238E27FC236}">
                <a16:creationId xmlns:a16="http://schemas.microsoft.com/office/drawing/2014/main" id="{D6AD35AD-19BB-1895-0258-51144FC8874F}"/>
              </a:ext>
            </a:extLst>
          </p:cNvPr>
          <p:cNvPicPr>
            <a:picLocks noChangeAspect="1"/>
          </p:cNvPicPr>
          <p:nvPr/>
        </p:nvPicPr>
        <p:blipFill>
          <a:blip r:embed="rId21"/>
          <a:stretch>
            <a:fillRect/>
          </a:stretch>
        </p:blipFill>
        <p:spPr>
          <a:xfrm>
            <a:off x="5496930" y="3480236"/>
            <a:ext cx="535940" cy="1394460"/>
          </a:xfrm>
          <a:prstGeom prst="rect">
            <a:avLst/>
          </a:prstGeom>
        </p:spPr>
      </p:pic>
    </p:spTree>
    <p:extLst>
      <p:ext uri="{BB962C8B-B14F-4D97-AF65-F5344CB8AC3E}">
        <p14:creationId xmlns:p14="http://schemas.microsoft.com/office/powerpoint/2010/main" val="163085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STANDWAAGE</a:t>
            </a:r>
          </a:p>
        </p:txBody>
      </p:sp>
      <p:pic>
        <p:nvPicPr>
          <p:cNvPr id="5" name="Grafik 4" descr="Ein Bild, das Text, Vektorgrafiken enthält.&#10;&#10;Automatisch generierte Beschreibung">
            <a:extLst>
              <a:ext uri="{FF2B5EF4-FFF2-40B4-BE49-F238E27FC236}">
                <a16:creationId xmlns:a16="http://schemas.microsoft.com/office/drawing/2014/main" id="{17C0BCD3-8F7F-B5E8-90A9-B396DB0911B5}"/>
              </a:ext>
            </a:extLst>
          </p:cNvPr>
          <p:cNvPicPr>
            <a:picLocks noChangeAspect="1"/>
          </p:cNvPicPr>
          <p:nvPr/>
        </p:nvPicPr>
        <p:blipFill>
          <a:blip r:embed="rId2"/>
          <a:stretch>
            <a:fillRect/>
          </a:stretch>
        </p:blipFill>
        <p:spPr>
          <a:xfrm>
            <a:off x="533400" y="3226707"/>
            <a:ext cx="5867400" cy="4470400"/>
          </a:xfrm>
          <a:prstGeom prst="rect">
            <a:avLst/>
          </a:prstGeom>
        </p:spPr>
      </p:pic>
    </p:spTree>
    <p:extLst>
      <p:ext uri="{BB962C8B-B14F-4D97-AF65-F5344CB8AC3E}">
        <p14:creationId xmlns:p14="http://schemas.microsoft.com/office/powerpoint/2010/main" val="337194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HOCKE</a:t>
            </a:r>
          </a:p>
        </p:txBody>
      </p:sp>
      <p:grpSp>
        <p:nvGrpSpPr>
          <p:cNvPr id="10" name="Gruppieren 9">
            <a:extLst>
              <a:ext uri="{FF2B5EF4-FFF2-40B4-BE49-F238E27FC236}">
                <a16:creationId xmlns:a16="http://schemas.microsoft.com/office/drawing/2014/main" id="{5FA15095-78B3-31EF-FEC4-CE3099248578}"/>
              </a:ext>
            </a:extLst>
          </p:cNvPr>
          <p:cNvGrpSpPr/>
          <p:nvPr/>
        </p:nvGrpSpPr>
        <p:grpSpPr>
          <a:xfrm>
            <a:off x="567330" y="1470331"/>
            <a:ext cx="5723339" cy="7467600"/>
            <a:chOff x="567330" y="1470331"/>
            <a:chExt cx="5723339" cy="7467600"/>
          </a:xfrm>
        </p:grpSpPr>
        <p:pic>
          <p:nvPicPr>
            <p:cNvPr id="8" name="Grafik 7">
              <a:extLst>
                <a:ext uri="{FF2B5EF4-FFF2-40B4-BE49-F238E27FC236}">
                  <a16:creationId xmlns:a16="http://schemas.microsoft.com/office/drawing/2014/main" id="{CD7E6274-1946-641B-C59C-58FCBBCCF98A}"/>
                </a:ext>
              </a:extLst>
            </p:cNvPr>
            <p:cNvPicPr>
              <a:picLocks noChangeAspect="1"/>
            </p:cNvPicPr>
            <p:nvPr/>
          </p:nvPicPr>
          <p:blipFill>
            <a:blip r:embed="rId2"/>
            <a:stretch>
              <a:fillRect/>
            </a:stretch>
          </p:blipFill>
          <p:spPr>
            <a:xfrm>
              <a:off x="567330" y="1470331"/>
              <a:ext cx="2133600" cy="7467600"/>
            </a:xfrm>
            <a:prstGeom prst="rect">
              <a:avLst/>
            </a:prstGeom>
          </p:spPr>
        </p:pic>
        <p:pic>
          <p:nvPicPr>
            <p:cNvPr id="9" name="Grafik 8">
              <a:extLst>
                <a:ext uri="{FF2B5EF4-FFF2-40B4-BE49-F238E27FC236}">
                  <a16:creationId xmlns:a16="http://schemas.microsoft.com/office/drawing/2014/main" id="{A557E012-56BA-E513-1925-276FE0F9DC16}"/>
                </a:ext>
              </a:extLst>
            </p:cNvPr>
            <p:cNvPicPr>
              <a:picLocks noChangeAspect="1"/>
            </p:cNvPicPr>
            <p:nvPr/>
          </p:nvPicPr>
          <p:blipFill>
            <a:blip r:embed="rId3"/>
            <a:stretch>
              <a:fillRect/>
            </a:stretch>
          </p:blipFill>
          <p:spPr>
            <a:xfrm>
              <a:off x="3826869" y="4810431"/>
              <a:ext cx="2463800" cy="4127500"/>
            </a:xfrm>
            <a:prstGeom prst="rect">
              <a:avLst/>
            </a:prstGeom>
          </p:spPr>
        </p:pic>
      </p:grpSp>
    </p:spTree>
    <p:extLst>
      <p:ext uri="{BB962C8B-B14F-4D97-AF65-F5344CB8AC3E}">
        <p14:creationId xmlns:p14="http://schemas.microsoft.com/office/powerpoint/2010/main" val="231841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BAUM</a:t>
            </a:r>
          </a:p>
        </p:txBody>
      </p:sp>
      <p:pic>
        <p:nvPicPr>
          <p:cNvPr id="5" name="Grafik 4" descr="Ein Bild, das Text enthält.&#10;&#10;Automatisch generierte Beschreibung">
            <a:extLst>
              <a:ext uri="{FF2B5EF4-FFF2-40B4-BE49-F238E27FC236}">
                <a16:creationId xmlns:a16="http://schemas.microsoft.com/office/drawing/2014/main" id="{018812EF-2D2C-68A5-3CB6-27B76A16DBA0}"/>
              </a:ext>
            </a:extLst>
          </p:cNvPr>
          <p:cNvPicPr>
            <a:picLocks noChangeAspect="1"/>
          </p:cNvPicPr>
          <p:nvPr/>
        </p:nvPicPr>
        <p:blipFill>
          <a:blip r:embed="rId2"/>
          <a:stretch>
            <a:fillRect/>
          </a:stretch>
        </p:blipFill>
        <p:spPr>
          <a:xfrm>
            <a:off x="1835150" y="1359659"/>
            <a:ext cx="2781300" cy="7416800"/>
          </a:xfrm>
          <a:prstGeom prst="rect">
            <a:avLst/>
          </a:prstGeom>
        </p:spPr>
      </p:pic>
    </p:spTree>
    <p:extLst>
      <p:ext uri="{BB962C8B-B14F-4D97-AF65-F5344CB8AC3E}">
        <p14:creationId xmlns:p14="http://schemas.microsoft.com/office/powerpoint/2010/main" val="272247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475C3-56F8-B0FD-D683-EE417D228953}"/>
              </a:ext>
            </a:extLst>
          </p:cNvPr>
          <p:cNvSpPr>
            <a:spLocks noGrp="1"/>
          </p:cNvSpPr>
          <p:nvPr>
            <p:ph type="title"/>
          </p:nvPr>
        </p:nvSpPr>
        <p:spPr/>
        <p:txBody>
          <a:bodyPr/>
          <a:lstStyle/>
          <a:p>
            <a:r>
              <a:rPr lang="de-DE" dirty="0"/>
              <a:t>NAMASTE</a:t>
            </a:r>
          </a:p>
        </p:txBody>
      </p:sp>
      <p:pic>
        <p:nvPicPr>
          <p:cNvPr id="5" name="Grafik 4" descr="Ein Bild, das Text, Vektorgrafiken, ClipArt enthält.&#10;&#10;Automatisch generierte Beschreibung">
            <a:extLst>
              <a:ext uri="{FF2B5EF4-FFF2-40B4-BE49-F238E27FC236}">
                <a16:creationId xmlns:a16="http://schemas.microsoft.com/office/drawing/2014/main" id="{99A0CB3E-568B-625F-D012-6CE6D9CACD6C}"/>
              </a:ext>
            </a:extLst>
          </p:cNvPr>
          <p:cNvPicPr>
            <a:picLocks noChangeAspect="1"/>
          </p:cNvPicPr>
          <p:nvPr/>
        </p:nvPicPr>
        <p:blipFill>
          <a:blip r:embed="rId2"/>
          <a:stretch>
            <a:fillRect/>
          </a:stretch>
        </p:blipFill>
        <p:spPr>
          <a:xfrm>
            <a:off x="1828800" y="2388359"/>
            <a:ext cx="2895600" cy="6362700"/>
          </a:xfrm>
          <a:prstGeom prst="rect">
            <a:avLst/>
          </a:prstGeom>
        </p:spPr>
      </p:pic>
    </p:spTree>
    <p:extLst>
      <p:ext uri="{BB962C8B-B14F-4D97-AF65-F5344CB8AC3E}">
        <p14:creationId xmlns:p14="http://schemas.microsoft.com/office/powerpoint/2010/main" val="60509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EINBEINIG FLIEGEN</a:t>
            </a:r>
          </a:p>
        </p:txBody>
      </p:sp>
      <p:pic>
        <p:nvPicPr>
          <p:cNvPr id="5" name="Grafik 4" descr="Ein Bild, das Text, Vektorgrafiken enthält.&#10;&#10;Automatisch generierte Beschreibung">
            <a:extLst>
              <a:ext uri="{FF2B5EF4-FFF2-40B4-BE49-F238E27FC236}">
                <a16:creationId xmlns:a16="http://schemas.microsoft.com/office/drawing/2014/main" id="{90E91D40-98A7-35B9-9DD9-9A48210BC199}"/>
              </a:ext>
            </a:extLst>
          </p:cNvPr>
          <p:cNvPicPr>
            <a:picLocks noChangeAspect="1"/>
          </p:cNvPicPr>
          <p:nvPr/>
        </p:nvPicPr>
        <p:blipFill>
          <a:blip r:embed="rId2"/>
          <a:stretch>
            <a:fillRect/>
          </a:stretch>
        </p:blipFill>
        <p:spPr>
          <a:xfrm>
            <a:off x="1222655" y="2139950"/>
            <a:ext cx="3683000" cy="6362700"/>
          </a:xfrm>
          <a:prstGeom prst="rect">
            <a:avLst/>
          </a:prstGeom>
        </p:spPr>
      </p:pic>
    </p:spTree>
    <p:extLst>
      <p:ext uri="{BB962C8B-B14F-4D97-AF65-F5344CB8AC3E}">
        <p14:creationId xmlns:p14="http://schemas.microsoft.com/office/powerpoint/2010/main" val="355761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IN DER HOCKE FLIEGEN</a:t>
            </a:r>
          </a:p>
        </p:txBody>
      </p:sp>
      <p:pic>
        <p:nvPicPr>
          <p:cNvPr id="9" name="Grafik 8" descr="Ein Bild, das Vektorgrafiken enthält.&#10;&#10;Automatisch generierte Beschreibung">
            <a:extLst>
              <a:ext uri="{FF2B5EF4-FFF2-40B4-BE49-F238E27FC236}">
                <a16:creationId xmlns:a16="http://schemas.microsoft.com/office/drawing/2014/main" id="{A7198D46-2838-49CE-284B-EE1CE2A92324}"/>
              </a:ext>
            </a:extLst>
          </p:cNvPr>
          <p:cNvPicPr>
            <a:picLocks noChangeAspect="1"/>
          </p:cNvPicPr>
          <p:nvPr/>
        </p:nvPicPr>
        <p:blipFill>
          <a:blip r:embed="rId2"/>
          <a:stretch>
            <a:fillRect/>
          </a:stretch>
        </p:blipFill>
        <p:spPr>
          <a:xfrm>
            <a:off x="736600" y="3009900"/>
            <a:ext cx="5384800" cy="4292600"/>
          </a:xfrm>
          <a:prstGeom prst="rect">
            <a:avLst/>
          </a:prstGeom>
        </p:spPr>
      </p:pic>
    </p:spTree>
    <p:extLst>
      <p:ext uri="{BB962C8B-B14F-4D97-AF65-F5344CB8AC3E}">
        <p14:creationId xmlns:p14="http://schemas.microsoft.com/office/powerpoint/2010/main" val="807127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DREHUNG</a:t>
            </a:r>
          </a:p>
        </p:txBody>
      </p:sp>
      <p:pic>
        <p:nvPicPr>
          <p:cNvPr id="5" name="Grafik 4" descr="Ein Bild, das Text, ClipArt enthält.&#10;&#10;Automatisch generierte Beschreibung">
            <a:extLst>
              <a:ext uri="{FF2B5EF4-FFF2-40B4-BE49-F238E27FC236}">
                <a16:creationId xmlns:a16="http://schemas.microsoft.com/office/drawing/2014/main" id="{8A5AFAAF-2798-7A01-7C02-0CC85B3DD59F}"/>
              </a:ext>
            </a:extLst>
          </p:cNvPr>
          <p:cNvPicPr>
            <a:picLocks noChangeAspect="1"/>
          </p:cNvPicPr>
          <p:nvPr/>
        </p:nvPicPr>
        <p:blipFill>
          <a:blip r:embed="rId2"/>
          <a:stretch>
            <a:fillRect/>
          </a:stretch>
        </p:blipFill>
        <p:spPr>
          <a:xfrm>
            <a:off x="2463800" y="1486659"/>
            <a:ext cx="1930400" cy="7378700"/>
          </a:xfrm>
          <a:prstGeom prst="rect">
            <a:avLst/>
          </a:prstGeom>
        </p:spPr>
      </p:pic>
    </p:spTree>
    <p:extLst>
      <p:ext uri="{BB962C8B-B14F-4D97-AF65-F5344CB8AC3E}">
        <p14:creationId xmlns:p14="http://schemas.microsoft.com/office/powerpoint/2010/main" val="1159386259"/>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Words>
  <Application>Microsoft Macintosh PowerPoint</Application>
  <PresentationFormat>A4-Papier (210 x 297 mm)</PresentationFormat>
  <Paragraphs>36</Paragraphs>
  <Slides>19</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Calibri Regular</vt:lpstr>
      <vt:lpstr>Arial</vt:lpstr>
      <vt:lpstr>Calibri</vt:lpstr>
      <vt:lpstr>0_Titelfolien</vt:lpstr>
      <vt:lpstr>PowerPoint-Präsentation</vt:lpstr>
      <vt:lpstr>PowerPoint-Präsentation</vt:lpstr>
      <vt:lpstr>STANDWAAGE</vt:lpstr>
      <vt:lpstr>HOCKE</vt:lpstr>
      <vt:lpstr>BAUM</vt:lpstr>
      <vt:lpstr>NAMASTE</vt:lpstr>
      <vt:lpstr>EINBEINIG FLIEGEN</vt:lpstr>
      <vt:lpstr>IN DER HOCKE FLIEGEN</vt:lpstr>
      <vt:lpstr>DREHUNG</vt:lpstr>
      <vt:lpstr>KUNG FU</vt:lpstr>
      <vt:lpstr>WACKEL-SANDWICH</vt:lpstr>
      <vt:lpstr>HOCK-SANDWICH</vt:lpstr>
      <vt:lpstr>DOPPEL-SANDWICH</vt:lpstr>
      <vt:lpstr>JUMP AROUND</vt:lpstr>
      <vt:lpstr>SITZEN</vt:lpstr>
      <vt:lpstr>STAPELN</vt:lpstr>
      <vt:lpstr>KOPFBALANCE </vt:lpstr>
      <vt:lpstr>TREPPE</vt:lpstr>
      <vt:lpstr>MACH MAL …</vt:lpstr>
    </vt:vector>
  </TitlesOfParts>
  <Manager>wimasu.de</Manager>
  <Company>WIMASU GmbH</Company>
  <LinksUpToDate>false</LinksUpToDate>
  <SharedDoc>false</SharedDoc>
  <HyperlinkBase>https://wimasu.de/stapelsteine-im-bewegten-unterricht/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Stapelstein® im bewegten Unterricht by WIMASU</dc:title>
  <dc:subject>Stapelstein®</dc:subject>
  <dc:creator>Veit, Veit, Walther, Walther, Werner</dc:creator>
  <cp:keywords>Stapelstein®, Kinderturnen, Unterricht, Sport</cp:keywords>
  <dc:description>© WIMASU GmbH 2023
Alle Rechte vorbehalten. Alle Nachdrucke und digitale Weitergabe nur mit  ausdrücklicher schriftlicher Genehmigung.  </dc:description>
  <cp:lastModifiedBy>Nao M</cp:lastModifiedBy>
  <cp:revision>498</cp:revision>
  <cp:lastPrinted>2020-07-14T07:52:11Z</cp:lastPrinted>
  <dcterms:created xsi:type="dcterms:W3CDTF">2020-05-26T08:39:00Z</dcterms:created>
  <dcterms:modified xsi:type="dcterms:W3CDTF">2023-02-13T16:11:28Z</dcterms:modified>
  <cp:category>Stapelstein®, Kinderturnen, Unterricht, Sport</cp:category>
</cp:coreProperties>
</file>